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handoutMasterIdLst>
    <p:handoutMasterId r:id="rId10"/>
  </p:handoutMasterIdLst>
  <p:sldIdLst>
    <p:sldId id="258" r:id="rId2"/>
    <p:sldId id="377" r:id="rId3"/>
    <p:sldId id="378" r:id="rId4"/>
    <p:sldId id="379" r:id="rId5"/>
    <p:sldId id="380" r:id="rId6"/>
    <p:sldId id="381" r:id="rId7"/>
    <p:sldId id="382" r:id="rId8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7" name="Microsoft Office User" initials="Office [3] [3] [2]" lastIdx="1" clrIdx="6"/>
  <p:cmAuthor id="1" name="Microsoft Office User" initials="Office [3]" lastIdx="1" clrIdx="0"/>
  <p:cmAuthor id="8" name="Microsoft Office User" initials="Office [3] [3] [2] [2]" lastIdx="1" clrIdx="7"/>
  <p:cmAuthor id="2" name="Microsoft Office User" initials="Office [3] [2]" lastIdx="1" clrIdx="1"/>
  <p:cmAuthor id="9" name="Microsoft Office User" initials="Office [3] [3] [2] [2] [2]" lastIdx="1" clrIdx="8"/>
  <p:cmAuthor id="3" name="Microsoft Office User" initials="Office [3] [2] [2]" lastIdx="1" clrIdx="2"/>
  <p:cmAuthor id="10" name="Microsoft Office User" initials="Office [3] [3] [2] [2] [2] [2]" lastIdx="1" clrIdx="9"/>
  <p:cmAuthor id="4" name="Microsoft Office User" initials="Office [3] [2] [2] [2]" lastIdx="1" clrIdx="3"/>
  <p:cmAuthor id="11" name="Microsoft Office User" initials="Office [3] [3] [2] [2] [2] [2] [2]" lastIdx="1" clrIdx="10"/>
  <p:cmAuthor id="5" name="Microsoft Office User" initials="Office [3] [2] [2] [2] [2]" lastIdx="1" clrIdx="4"/>
  <p:cmAuthor id="6" name="Microsoft Office User" initials="Office [3] [3]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F2C59"/>
    <a:srgbClr val="CA1F27"/>
    <a:srgbClr val="EDAB20"/>
    <a:srgbClr val="198599"/>
    <a:srgbClr val="009E48"/>
    <a:srgbClr val="C92127"/>
    <a:srgbClr val="1A8598"/>
    <a:srgbClr val="029D49"/>
    <a:srgbClr val="EDAB21"/>
    <a:srgbClr val="007F8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4EA"/>
          </a:solidFill>
        </a:fill>
      </a:tcStyle>
    </a:wholeTbl>
    <a:band2H>
      <a:tcTxStyle/>
      <a:tcStyle>
        <a:tcBdr/>
        <a:fill>
          <a:solidFill>
            <a:srgbClr val="E8EBF5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5345"/>
  </p:normalViewPr>
  <p:slideViewPr>
    <p:cSldViewPr snapToGrid="0" snapToObjects="1">
      <p:cViewPr>
        <p:scale>
          <a:sx n="97" d="100"/>
          <a:sy n="97" d="100"/>
        </p:scale>
        <p:origin x="496" y="864"/>
      </p:cViewPr>
      <p:guideLst/>
    </p:cSldViewPr>
  </p:slideViewPr>
  <p:notesTextViewPr>
    <p:cViewPr>
      <p:scale>
        <a:sx n="55" d="100"/>
        <a:sy n="55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0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A1208F8-C77B-D74F-B744-251287BDCA8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BBC6985-D59B-ED4C-A70C-2CC55C24F99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3E7B4C-DAAA-FF42-ACC3-9082998C8051}" type="datetimeFigureOut">
              <a:rPr lang="en-US" smtClean="0"/>
              <a:t>2/15/23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1E5110-3723-1A4C-BFBF-177D32FB583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4C7CFF-5960-0D4B-B26E-EF7C0C1C7DF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680314-2679-CC4D-9663-C842C457AE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9434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" name="Shape 11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68709531"/>
      </p:ext>
    </p:extLst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Open Sans Regular"/>
      </a:defRPr>
    </a:lvl1pPr>
    <a:lvl2pPr indent="228600" latinLnBrk="0">
      <a:defRPr sz="1200">
        <a:latin typeface="+mj-lt"/>
        <a:ea typeface="+mj-ea"/>
        <a:cs typeface="+mj-cs"/>
        <a:sym typeface="Open Sans Regular"/>
      </a:defRPr>
    </a:lvl2pPr>
    <a:lvl3pPr indent="457200" latinLnBrk="0">
      <a:defRPr sz="1200">
        <a:latin typeface="+mj-lt"/>
        <a:ea typeface="+mj-ea"/>
        <a:cs typeface="+mj-cs"/>
        <a:sym typeface="Open Sans Regular"/>
      </a:defRPr>
    </a:lvl3pPr>
    <a:lvl4pPr indent="685800" latinLnBrk="0">
      <a:defRPr sz="1200">
        <a:latin typeface="+mj-lt"/>
        <a:ea typeface="+mj-ea"/>
        <a:cs typeface="+mj-cs"/>
        <a:sym typeface="Open Sans Regular"/>
      </a:defRPr>
    </a:lvl4pPr>
    <a:lvl5pPr indent="914400" latinLnBrk="0">
      <a:defRPr sz="1200">
        <a:latin typeface="+mj-lt"/>
        <a:ea typeface="+mj-ea"/>
        <a:cs typeface="+mj-cs"/>
        <a:sym typeface="Open Sans Regular"/>
      </a:defRPr>
    </a:lvl5pPr>
    <a:lvl6pPr indent="1143000" latinLnBrk="0">
      <a:defRPr sz="1200">
        <a:latin typeface="+mj-lt"/>
        <a:ea typeface="+mj-ea"/>
        <a:cs typeface="+mj-cs"/>
        <a:sym typeface="Open Sans Regular"/>
      </a:defRPr>
    </a:lvl6pPr>
    <a:lvl7pPr indent="1371600" latinLnBrk="0">
      <a:defRPr sz="1200">
        <a:latin typeface="+mj-lt"/>
        <a:ea typeface="+mj-ea"/>
        <a:cs typeface="+mj-cs"/>
        <a:sym typeface="Open Sans Regular"/>
      </a:defRPr>
    </a:lvl7pPr>
    <a:lvl8pPr indent="1600200" latinLnBrk="0">
      <a:defRPr sz="1200">
        <a:latin typeface="+mj-lt"/>
        <a:ea typeface="+mj-ea"/>
        <a:cs typeface="+mj-cs"/>
        <a:sym typeface="Open Sans Regular"/>
      </a:defRPr>
    </a:lvl8pPr>
    <a:lvl9pPr indent="1828800" latinLnBrk="0">
      <a:defRPr sz="1200">
        <a:latin typeface="+mj-lt"/>
        <a:ea typeface="+mj-ea"/>
        <a:cs typeface="+mj-cs"/>
        <a:sym typeface="Open Sans Regular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FE074F5-EFB6-984F-B0E2-65724356BCE8}"/>
              </a:ext>
            </a:extLst>
          </p:cNvPr>
          <p:cNvSpPr/>
          <p:nvPr userDrawn="1"/>
        </p:nvSpPr>
        <p:spPr>
          <a:xfrm>
            <a:off x="4972833" y="0"/>
            <a:ext cx="7219167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25D90BB-CDFB-F24F-B002-2F90E78260A5}"/>
              </a:ext>
            </a:extLst>
          </p:cNvPr>
          <p:cNvCxnSpPr>
            <a:cxnSpLocks/>
          </p:cNvCxnSpPr>
          <p:nvPr userDrawn="1"/>
        </p:nvCxnSpPr>
        <p:spPr>
          <a:xfrm>
            <a:off x="5776231" y="3745282"/>
            <a:ext cx="5687223" cy="0"/>
          </a:xfrm>
          <a:prstGeom prst="line">
            <a:avLst/>
          </a:prstGeom>
          <a:noFill/>
          <a:ln w="12700" cap="flat">
            <a:solidFill>
              <a:schemeClr val="bg1">
                <a:lumMod val="65000"/>
              </a:schemeClr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5732463" y="2284413"/>
            <a:ext cx="5730875" cy="1200150"/>
          </a:xfrm>
        </p:spPr>
        <p:txBody>
          <a:bodyPr anchor="ctr">
            <a:normAutofit/>
          </a:bodyPr>
          <a:lstStyle>
            <a:lvl1pPr marL="0" indent="0">
              <a:buNone/>
              <a:defRPr sz="3600" baseline="0">
                <a:solidFill>
                  <a:schemeClr val="accent3">
                    <a:lumMod val="50000"/>
                  </a:schemeClr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Click to add Presentation Headline</a:t>
            </a:r>
          </a:p>
        </p:txBody>
      </p:sp>
      <p:sp>
        <p:nvSpPr>
          <p:cNvPr id="8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5788025" y="4026802"/>
            <a:ext cx="3270250" cy="338137"/>
          </a:xfrm>
        </p:spPr>
        <p:txBody>
          <a:bodyPr anchor="ctr">
            <a:normAutofit/>
          </a:bodyPr>
          <a:lstStyle>
            <a:lvl1pPr marL="0" indent="0">
              <a:buNone/>
              <a:defRPr sz="1600" b="1" cap="all" spc="300" baseline="0">
                <a:solidFill>
                  <a:schemeClr val="accent3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MONTH XX, 2022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732ECAD-7B1F-1842-95AA-B00E33C3E06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604543" y="2556221"/>
            <a:ext cx="2078103" cy="1319671"/>
          </a:xfrm>
          <a:prstGeom prst="rect">
            <a:avLst/>
          </a:prstGeom>
        </p:spPr>
      </p:pic>
      <p:sp>
        <p:nvSpPr>
          <p:cNvPr id="10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5781891" y="4449077"/>
            <a:ext cx="5926137" cy="646112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Presenter’s Name</a:t>
            </a:r>
          </a:p>
          <a:p>
            <a:pPr lvl="0"/>
            <a:r>
              <a:rPr lang="en-US" dirty="0"/>
              <a:t>Presenter’s Title</a:t>
            </a:r>
          </a:p>
        </p:txBody>
      </p:sp>
    </p:spTree>
    <p:extLst>
      <p:ext uri="{BB962C8B-B14F-4D97-AF65-F5344CB8AC3E}">
        <p14:creationId xmlns:p14="http://schemas.microsoft.com/office/powerpoint/2010/main" val="3114746159"/>
      </p:ext>
    </p:extLst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FE074F5-EFB6-984F-B0E2-65724356BCE8}"/>
              </a:ext>
            </a:extLst>
          </p:cNvPr>
          <p:cNvSpPr/>
          <p:nvPr userDrawn="1"/>
        </p:nvSpPr>
        <p:spPr>
          <a:xfrm>
            <a:off x="1152395" y="0"/>
            <a:ext cx="11039605" cy="6858000"/>
          </a:xfrm>
          <a:prstGeom prst="rect">
            <a:avLst/>
          </a:prstGeom>
          <a:solidFill>
            <a:schemeClr val="bg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Chart Placeholder 30"/>
          <p:cNvSpPr>
            <a:spLocks noGrp="1"/>
          </p:cNvSpPr>
          <p:nvPr>
            <p:ph type="chart" sz="quarter" idx="15" hasCustomPrompt="1"/>
          </p:nvPr>
        </p:nvSpPr>
        <p:spPr>
          <a:xfrm>
            <a:off x="2308225" y="2682875"/>
            <a:ext cx="7102475" cy="3189288"/>
          </a:xfrm>
        </p:spPr>
        <p:txBody>
          <a:bodyPr/>
          <a:lstStyle>
            <a:lvl1pPr marL="0" indent="0">
              <a:buNone/>
              <a:defRPr>
                <a:solidFill>
                  <a:schemeClr val="accent3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add chart</a:t>
            </a:r>
          </a:p>
        </p:txBody>
      </p:sp>
      <p:graphicFrame>
        <p:nvGraphicFramePr>
          <p:cNvPr id="26" name="Chart 25">
            <a:extLst>
              <a:ext uri="{FF2B5EF4-FFF2-40B4-BE49-F238E27FC236}">
                <a16:creationId xmlns:a16="http://schemas.microsoft.com/office/drawing/2014/main" id="{38BE8CB9-2462-C449-954F-F3E39669055B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2717321198"/>
              </p:ext>
            </p:extLst>
          </p:nvPr>
        </p:nvGraphicFramePr>
        <p:xfrm>
          <a:off x="3704639" y="2683253"/>
          <a:ext cx="4782721" cy="31884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3" name="Text Placeholder 32"/>
          <p:cNvSpPr>
            <a:spLocks noGrp="1"/>
          </p:cNvSpPr>
          <p:nvPr>
            <p:ph type="body" sz="quarter" idx="16" hasCustomPrompt="1"/>
          </p:nvPr>
        </p:nvSpPr>
        <p:spPr>
          <a:xfrm>
            <a:off x="2308225" y="2179638"/>
            <a:ext cx="6676559" cy="36830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1" baseline="0">
                <a:solidFill>
                  <a:schemeClr val="accent3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Click to add chart title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E42FCB1-041C-D3D9-5FA6-1A0D0CE1E51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714585" y="114300"/>
            <a:ext cx="350415" cy="338554"/>
          </a:xfrm>
        </p:spPr>
        <p:txBody>
          <a:bodyPr/>
          <a:lstStyle>
            <a:lvl1pPr algn="l"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1E21082-3656-3783-E514-D99BADB5FDFC}"/>
              </a:ext>
            </a:extLst>
          </p:cNvPr>
          <p:cNvCxnSpPr>
            <a:cxnSpLocks/>
          </p:cNvCxnSpPr>
          <p:nvPr userDrawn="1"/>
        </p:nvCxnSpPr>
        <p:spPr>
          <a:xfrm>
            <a:off x="1761821" y="1415985"/>
            <a:ext cx="9177402" cy="0"/>
          </a:xfrm>
          <a:prstGeom prst="line">
            <a:avLst/>
          </a:prstGeom>
          <a:noFill/>
          <a:ln w="12700" cap="flat">
            <a:solidFill>
              <a:schemeClr val="bg1">
                <a:lumMod val="65000"/>
              </a:schemeClr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" name="Text Placeholder 16">
            <a:extLst>
              <a:ext uri="{FF2B5EF4-FFF2-40B4-BE49-F238E27FC236}">
                <a16:creationId xmlns:a16="http://schemas.microsoft.com/office/drawing/2014/main" id="{68DF2111-7579-CDE3-7239-DE68B7E4473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762125" y="571501"/>
            <a:ext cx="5883275" cy="646112"/>
          </a:xfrm>
        </p:spPr>
        <p:txBody>
          <a:bodyPr anchor="ctr">
            <a:normAutofit/>
          </a:bodyPr>
          <a:lstStyle>
            <a:lvl1pPr marL="0" indent="0">
              <a:buNone/>
              <a:defRPr sz="3600" baseline="0">
                <a:solidFill>
                  <a:schemeClr val="accent3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add Slide Headline</a:t>
            </a:r>
          </a:p>
        </p:txBody>
      </p:sp>
    </p:spTree>
    <p:extLst>
      <p:ext uri="{BB962C8B-B14F-4D97-AF65-F5344CB8AC3E}">
        <p14:creationId xmlns:p14="http://schemas.microsoft.com/office/powerpoint/2010/main" val="1001640486"/>
      </p:ext>
    </p:extLst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 an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6" descr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FE074F5-EFB6-984F-B0E2-65724356BCE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25D90BB-CDFB-F24F-B002-2F90E78260A5}"/>
              </a:ext>
            </a:extLst>
          </p:cNvPr>
          <p:cNvCxnSpPr>
            <a:cxnSpLocks/>
          </p:cNvCxnSpPr>
          <p:nvPr userDrawn="1"/>
        </p:nvCxnSpPr>
        <p:spPr>
          <a:xfrm>
            <a:off x="813071" y="2001772"/>
            <a:ext cx="3295669" cy="0"/>
          </a:xfrm>
          <a:prstGeom prst="line">
            <a:avLst/>
          </a:prstGeom>
          <a:noFill/>
          <a:ln w="12700" cap="flat">
            <a:solidFill>
              <a:schemeClr val="bg1">
                <a:lumMod val="65000"/>
              </a:schemeClr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464318D0-91C0-A945-85E3-9719A492963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984784" y="6375748"/>
            <a:ext cx="2877363" cy="252955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0971A5BF-9215-024D-9B63-EC0E351E6351}"/>
              </a:ext>
            </a:extLst>
          </p:cNvPr>
          <p:cNvSpPr/>
          <p:nvPr userDrawn="1"/>
        </p:nvSpPr>
        <p:spPr>
          <a:xfrm>
            <a:off x="4884234" y="0"/>
            <a:ext cx="7307766" cy="6858000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Picture Placeholder 21"/>
          <p:cNvSpPr>
            <a:spLocks noGrp="1"/>
          </p:cNvSpPr>
          <p:nvPr>
            <p:ph type="pic" sz="quarter" idx="11" hasCustomPrompt="1"/>
          </p:nvPr>
        </p:nvSpPr>
        <p:spPr>
          <a:xfrm>
            <a:off x="4884738" y="0"/>
            <a:ext cx="7307262" cy="6858000"/>
          </a:xfr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4" name="Text Placeholder 23"/>
          <p:cNvSpPr>
            <a:spLocks noGrp="1"/>
          </p:cNvSpPr>
          <p:nvPr>
            <p:ph type="body" sz="quarter" idx="12" hasCustomPrompt="1"/>
          </p:nvPr>
        </p:nvSpPr>
        <p:spPr>
          <a:xfrm>
            <a:off x="812800" y="600075"/>
            <a:ext cx="3295940" cy="1200150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3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add Slide Title</a:t>
            </a:r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13" hasCustomPrompt="1"/>
          </p:nvPr>
        </p:nvSpPr>
        <p:spPr>
          <a:xfrm>
            <a:off x="776288" y="2535238"/>
            <a:ext cx="3332452" cy="163195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None/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add text.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>
          <a:xfrm>
            <a:off x="812800" y="6332948"/>
            <a:ext cx="350415" cy="338554"/>
          </a:xfrm>
        </p:spPr>
        <p:txBody>
          <a:bodyPr/>
          <a:lstStyle>
            <a:lvl1pPr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0008955"/>
      </p:ext>
    </p:extLst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25D90BB-CDFB-F24F-B002-2F90E78260A5}"/>
              </a:ext>
            </a:extLst>
          </p:cNvPr>
          <p:cNvCxnSpPr>
            <a:cxnSpLocks/>
          </p:cNvCxnSpPr>
          <p:nvPr userDrawn="1"/>
        </p:nvCxnSpPr>
        <p:spPr>
          <a:xfrm>
            <a:off x="813071" y="2001772"/>
            <a:ext cx="3295669" cy="0"/>
          </a:xfrm>
          <a:prstGeom prst="line">
            <a:avLst/>
          </a:prstGeom>
          <a:noFill/>
          <a:ln w="12700" cap="flat">
            <a:solidFill>
              <a:schemeClr val="bg1">
                <a:lumMod val="65000"/>
              </a:schemeClr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9" name="Text Placeholder 23"/>
          <p:cNvSpPr>
            <a:spLocks noGrp="1"/>
          </p:cNvSpPr>
          <p:nvPr>
            <p:ph type="body" sz="quarter" idx="12" hasCustomPrompt="1"/>
          </p:nvPr>
        </p:nvSpPr>
        <p:spPr>
          <a:xfrm>
            <a:off x="812800" y="600075"/>
            <a:ext cx="3295940" cy="1200150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3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add Slide Title</a:t>
            </a:r>
          </a:p>
        </p:txBody>
      </p:sp>
      <p:sp>
        <p:nvSpPr>
          <p:cNvPr id="20" name="Text Placeholder 25"/>
          <p:cNvSpPr>
            <a:spLocks noGrp="1"/>
          </p:cNvSpPr>
          <p:nvPr>
            <p:ph type="body" sz="quarter" idx="13" hasCustomPrompt="1"/>
          </p:nvPr>
        </p:nvSpPr>
        <p:spPr>
          <a:xfrm>
            <a:off x="776288" y="2535238"/>
            <a:ext cx="3332452" cy="3036888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None/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add text.</a:t>
            </a:r>
          </a:p>
        </p:txBody>
      </p:sp>
      <p:sp>
        <p:nvSpPr>
          <p:cNvPr id="21" name="Picture Placeholder 21"/>
          <p:cNvSpPr>
            <a:spLocks noGrp="1"/>
          </p:cNvSpPr>
          <p:nvPr>
            <p:ph type="pic" sz="quarter" idx="11" hasCustomPrompt="1"/>
          </p:nvPr>
        </p:nvSpPr>
        <p:spPr>
          <a:xfrm>
            <a:off x="4884738" y="1190625"/>
            <a:ext cx="6977409" cy="5127626"/>
          </a:xfr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F82AFAA4-AD7A-EC85-000C-9DD39DCF36D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714585" y="114300"/>
            <a:ext cx="350415" cy="338554"/>
          </a:xfrm>
        </p:spPr>
        <p:txBody>
          <a:bodyPr/>
          <a:lstStyle>
            <a:lvl1pPr algn="l"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6330369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-Slid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Click to add full-slide photo</a:t>
            </a:r>
          </a:p>
        </p:txBody>
      </p:sp>
    </p:spTree>
    <p:extLst>
      <p:ext uri="{BB962C8B-B14F-4D97-AF65-F5344CB8AC3E}">
        <p14:creationId xmlns:p14="http://schemas.microsoft.com/office/powerpoint/2010/main" val="1265171455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Column Photo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6E9874A-7B72-A240-A0AB-4D69B85514CD}"/>
              </a:ext>
            </a:extLst>
          </p:cNvPr>
          <p:cNvSpPr/>
          <p:nvPr userDrawn="1"/>
        </p:nvSpPr>
        <p:spPr>
          <a:xfrm>
            <a:off x="4186479" y="134938"/>
            <a:ext cx="3862775" cy="6595235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D82C34-DC55-7F4A-AC88-1664C3C2A080}"/>
              </a:ext>
            </a:extLst>
          </p:cNvPr>
          <p:cNvSpPr/>
          <p:nvPr userDrawn="1"/>
        </p:nvSpPr>
        <p:spPr>
          <a:xfrm>
            <a:off x="8184191" y="134938"/>
            <a:ext cx="3862775" cy="6595235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FC3320E-5AF4-7D45-B925-56F581E20852}"/>
              </a:ext>
            </a:extLst>
          </p:cNvPr>
          <p:cNvSpPr/>
          <p:nvPr userDrawn="1"/>
        </p:nvSpPr>
        <p:spPr>
          <a:xfrm>
            <a:off x="166464" y="134938"/>
            <a:ext cx="3885077" cy="6595235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10" hasCustomPrompt="1"/>
          </p:nvPr>
        </p:nvSpPr>
        <p:spPr>
          <a:xfrm>
            <a:off x="166688" y="134938"/>
            <a:ext cx="3884612" cy="6596062"/>
          </a:xfrm>
        </p:spPr>
        <p:txBody>
          <a:bodyPr anchor="ctr"/>
          <a:lstStyle>
            <a:lvl1pPr marL="0" indent="0">
              <a:buNone/>
              <a:defRPr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add photo or text</a:t>
            </a:r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16" name="Content Placeholder 14"/>
          <p:cNvSpPr>
            <a:spLocks noGrp="1"/>
          </p:cNvSpPr>
          <p:nvPr>
            <p:ph sz="quarter" idx="11" hasCustomPrompt="1"/>
          </p:nvPr>
        </p:nvSpPr>
        <p:spPr>
          <a:xfrm>
            <a:off x="4186478" y="134938"/>
            <a:ext cx="3862776" cy="6596062"/>
          </a:xfrm>
        </p:spPr>
        <p:txBody>
          <a:bodyPr anchor="ctr"/>
          <a:lstStyle>
            <a:lvl1pPr marL="0" indent="0">
              <a:buNone/>
              <a:defRPr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add photo or text</a:t>
            </a:r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17" name="Content Placeholder 14"/>
          <p:cNvSpPr>
            <a:spLocks noGrp="1"/>
          </p:cNvSpPr>
          <p:nvPr>
            <p:ph sz="quarter" idx="12" hasCustomPrompt="1"/>
          </p:nvPr>
        </p:nvSpPr>
        <p:spPr>
          <a:xfrm>
            <a:off x="8184191" y="134938"/>
            <a:ext cx="3862775" cy="6596062"/>
          </a:xfrm>
        </p:spPr>
        <p:txBody>
          <a:bodyPr anchor="ctr"/>
          <a:lstStyle>
            <a:lvl1pPr marL="0" indent="0">
              <a:buNone/>
              <a:defRPr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add photo or text</a:t>
            </a:r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3187846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FE074F5-EFB6-984F-B0E2-65724356BCE8}"/>
              </a:ext>
            </a:extLst>
          </p:cNvPr>
          <p:cNvSpPr/>
          <p:nvPr userDrawn="1"/>
        </p:nvSpPr>
        <p:spPr>
          <a:xfrm>
            <a:off x="588723" y="588724"/>
            <a:ext cx="11014553" cy="5680551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25D90BB-CDFB-F24F-B002-2F90E78260A5}"/>
              </a:ext>
            </a:extLst>
          </p:cNvPr>
          <p:cNvCxnSpPr>
            <a:cxnSpLocks/>
          </p:cNvCxnSpPr>
          <p:nvPr userDrawn="1"/>
        </p:nvCxnSpPr>
        <p:spPr>
          <a:xfrm>
            <a:off x="1757819" y="2035793"/>
            <a:ext cx="8538576" cy="0"/>
          </a:xfrm>
          <a:prstGeom prst="line">
            <a:avLst/>
          </a:prstGeom>
          <a:noFill/>
          <a:ln w="12700" cap="flat">
            <a:solidFill>
              <a:schemeClr val="bg1">
                <a:lumMod val="65000"/>
              </a:schemeClr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1720850" y="2438400"/>
            <a:ext cx="8575545" cy="2803525"/>
          </a:xfrm>
        </p:spPr>
        <p:txBody>
          <a:bodyPr anchor="t">
            <a:normAutofit/>
          </a:bodyPr>
          <a:lstStyle>
            <a:lvl1pPr marL="457200" indent="-457200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  <a:defRPr sz="2400" baseline="0">
                <a:solidFill>
                  <a:schemeClr val="accent3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914400" indent="-457200">
              <a:lnSpc>
                <a:spcPct val="150000"/>
              </a:lnSpc>
              <a:buFont typeface="+mj-lt"/>
              <a:buAutoNum type="arabicPeriod"/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371600" indent="-457200">
              <a:lnSpc>
                <a:spcPct val="150000"/>
              </a:lnSpc>
              <a:buFont typeface="+mj-lt"/>
              <a:buAutoNum type="arabicPeriod"/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828800" indent="-457200">
              <a:lnSpc>
                <a:spcPct val="150000"/>
              </a:lnSpc>
              <a:buFont typeface="+mj-lt"/>
              <a:buAutoNum type="arabicPeriod"/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286000" indent="-457200">
              <a:lnSpc>
                <a:spcPct val="150000"/>
              </a:lnSpc>
              <a:buFont typeface="+mj-lt"/>
              <a:buAutoNum type="arabicPeriod"/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add numbered list</a:t>
            </a:r>
          </a:p>
          <a:p>
            <a:pPr lvl="0"/>
            <a:r>
              <a:rPr lang="en-US" dirty="0"/>
              <a:t> </a:t>
            </a:r>
          </a:p>
          <a:p>
            <a:pPr lvl="0"/>
            <a:r>
              <a:rPr lang="en-US" dirty="0"/>
              <a:t> </a:t>
            </a:r>
          </a:p>
          <a:p>
            <a:pPr lvl="0"/>
            <a:r>
              <a:rPr lang="en-US" dirty="0"/>
              <a:t> </a:t>
            </a:r>
          </a:p>
          <a:p>
            <a:pPr lvl="0"/>
            <a:r>
              <a:rPr lang="en-US" dirty="0"/>
              <a:t> </a:t>
            </a:r>
          </a:p>
        </p:txBody>
      </p:sp>
      <p:sp>
        <p:nvSpPr>
          <p:cNvPr id="13" name="TextBox 2">
            <a:extLst>
              <a:ext uri="{FF2B5EF4-FFF2-40B4-BE49-F238E27FC236}">
                <a16:creationId xmlns:a16="http://schemas.microsoft.com/office/drawing/2014/main" id="{D963866A-1167-6843-8C6A-0581D75658FE}"/>
              </a:ext>
            </a:extLst>
          </p:cNvPr>
          <p:cNvSpPr txBox="1"/>
          <p:nvPr userDrawn="1"/>
        </p:nvSpPr>
        <p:spPr>
          <a:xfrm>
            <a:off x="1820450" y="1220947"/>
            <a:ext cx="5883057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4400" spc="3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</a:lstStyle>
          <a:p>
            <a:r>
              <a:rPr lang="en-US" sz="3600" spc="0" dirty="0">
                <a:solidFill>
                  <a:schemeClr val="accent3">
                    <a:lumMod val="50000"/>
                  </a:schemeClr>
                </a:solidFill>
              </a:rPr>
              <a:t>Outline</a:t>
            </a:r>
            <a:endParaRPr sz="3600" spc="0" dirty="0">
              <a:solidFill>
                <a:schemeClr val="accent3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2892153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224CD7A-725F-9944-93F4-585EA7580F3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984784" y="6375748"/>
            <a:ext cx="2877363" cy="252955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154363" y="3044825"/>
            <a:ext cx="5883275" cy="76835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400" baseline="0">
                <a:solidFill>
                  <a:schemeClr val="bg1"/>
                </a:solidFill>
              </a:defRPr>
            </a:lvl1pPr>
            <a:lvl2pPr>
              <a:defRPr sz="4400"/>
            </a:lvl2pPr>
            <a:lvl3pPr>
              <a:defRPr sz="4400"/>
            </a:lvl3pPr>
            <a:lvl4pPr>
              <a:defRPr sz="4400"/>
            </a:lvl4pPr>
            <a:lvl5pPr>
              <a:defRPr sz="4400"/>
            </a:lvl5pPr>
          </a:lstStyle>
          <a:p>
            <a:pPr lvl="0"/>
            <a:r>
              <a:rPr lang="en-US" dirty="0"/>
              <a:t>New Section Title</a:t>
            </a:r>
          </a:p>
        </p:txBody>
      </p:sp>
    </p:spTree>
    <p:extLst>
      <p:ext uri="{BB962C8B-B14F-4D97-AF65-F5344CB8AC3E}">
        <p14:creationId xmlns:p14="http://schemas.microsoft.com/office/powerpoint/2010/main" val="376496420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FE074F5-EFB6-984F-B0E2-65724356BCE8}"/>
              </a:ext>
            </a:extLst>
          </p:cNvPr>
          <p:cNvSpPr/>
          <p:nvPr userDrawn="1"/>
        </p:nvSpPr>
        <p:spPr>
          <a:xfrm>
            <a:off x="1152395" y="46038"/>
            <a:ext cx="11039605" cy="6858000"/>
          </a:xfrm>
          <a:prstGeom prst="rect">
            <a:avLst/>
          </a:prstGeom>
          <a:solidFill>
            <a:schemeClr val="bg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25D90BB-CDFB-F24F-B002-2F90E78260A5}"/>
              </a:ext>
            </a:extLst>
          </p:cNvPr>
          <p:cNvCxnSpPr>
            <a:cxnSpLocks/>
          </p:cNvCxnSpPr>
          <p:nvPr userDrawn="1"/>
        </p:nvCxnSpPr>
        <p:spPr>
          <a:xfrm>
            <a:off x="1761821" y="1415985"/>
            <a:ext cx="9177402" cy="0"/>
          </a:xfrm>
          <a:prstGeom prst="line">
            <a:avLst/>
          </a:prstGeom>
          <a:noFill/>
          <a:ln w="12700" cap="flat">
            <a:solidFill>
              <a:schemeClr val="bg1">
                <a:lumMod val="65000"/>
              </a:schemeClr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7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1762125" y="571501"/>
            <a:ext cx="9177098" cy="646112"/>
          </a:xfrm>
        </p:spPr>
        <p:txBody>
          <a:bodyPr anchor="ctr">
            <a:normAutofit/>
          </a:bodyPr>
          <a:lstStyle>
            <a:lvl1pPr marL="0" indent="0">
              <a:buNone/>
              <a:defRPr sz="3600" baseline="0">
                <a:solidFill>
                  <a:schemeClr val="accent3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add Slide Headline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1" hasCustomPrompt="1"/>
          </p:nvPr>
        </p:nvSpPr>
        <p:spPr>
          <a:xfrm>
            <a:off x="1851025" y="2238344"/>
            <a:ext cx="6746875" cy="163195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None/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3" hasCustomPrompt="1"/>
          </p:nvPr>
        </p:nvSpPr>
        <p:spPr>
          <a:xfrm>
            <a:off x="1851025" y="1692244"/>
            <a:ext cx="6638925" cy="400050"/>
          </a:xfr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None/>
              <a:defRPr b="1" baseline="0">
                <a:solidFill>
                  <a:schemeClr val="accent3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Click to add Subhead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>
          <a:xfrm>
            <a:off x="11714585" y="114300"/>
            <a:ext cx="350415" cy="338554"/>
          </a:xfrm>
        </p:spPr>
        <p:txBody>
          <a:bodyPr/>
          <a:lstStyle>
            <a:lvl1pPr algn="l"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4818470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FE074F5-EFB6-984F-B0E2-65724356BCE8}"/>
              </a:ext>
            </a:extLst>
          </p:cNvPr>
          <p:cNvSpPr/>
          <p:nvPr userDrawn="1"/>
        </p:nvSpPr>
        <p:spPr>
          <a:xfrm>
            <a:off x="1152395" y="0"/>
            <a:ext cx="11039605" cy="6858000"/>
          </a:xfrm>
          <a:prstGeom prst="rect">
            <a:avLst/>
          </a:prstGeom>
          <a:solidFill>
            <a:schemeClr val="bg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5" hasCustomPrompt="1"/>
          </p:nvPr>
        </p:nvSpPr>
        <p:spPr>
          <a:xfrm>
            <a:off x="2346325" y="2978150"/>
            <a:ext cx="4289425" cy="2246313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None/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Straight Connector 3">
            <a:extLst>
              <a:ext uri="{FF2B5EF4-FFF2-40B4-BE49-F238E27FC236}">
                <a16:creationId xmlns:a16="http://schemas.microsoft.com/office/drawing/2014/main" id="{F9BD3ECE-BE50-D24E-A5FA-EDB22E5FB81C}"/>
              </a:ext>
            </a:extLst>
          </p:cNvPr>
          <p:cNvSpPr/>
          <p:nvPr userDrawn="1"/>
        </p:nvSpPr>
        <p:spPr>
          <a:xfrm flipH="1">
            <a:off x="6861569" y="2624443"/>
            <a:ext cx="36096" cy="2600020"/>
          </a:xfrm>
          <a:prstGeom prst="line">
            <a:avLst/>
          </a:prstGeom>
          <a:ln w="19050">
            <a:solidFill>
              <a:schemeClr val="bg1">
                <a:lumMod val="50000"/>
                <a:alpha val="20000"/>
              </a:schemeClr>
            </a:solidFill>
            <a:miter/>
          </a:ln>
        </p:spPr>
        <p:txBody>
          <a:bodyPr lIns="45719" rIns="45719"/>
          <a:lstStyle/>
          <a:p>
            <a:endParaRPr dirty="0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3" hasCustomPrompt="1"/>
          </p:nvPr>
        </p:nvSpPr>
        <p:spPr>
          <a:xfrm>
            <a:off x="2346324" y="2535238"/>
            <a:ext cx="4288651" cy="400050"/>
          </a:xfr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None/>
              <a:defRPr b="1" baseline="0">
                <a:solidFill>
                  <a:schemeClr val="accent3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Click to add Subhead Text</a:t>
            </a:r>
          </a:p>
        </p:txBody>
      </p:sp>
      <p:sp>
        <p:nvSpPr>
          <p:cNvPr id="20" name="Text Placeholder 18"/>
          <p:cNvSpPr>
            <a:spLocks noGrp="1"/>
          </p:cNvSpPr>
          <p:nvPr>
            <p:ph type="body" sz="quarter" idx="14" hasCustomPrompt="1"/>
          </p:nvPr>
        </p:nvSpPr>
        <p:spPr>
          <a:xfrm>
            <a:off x="7269053" y="2535238"/>
            <a:ext cx="4288651" cy="400050"/>
          </a:xfr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None/>
              <a:defRPr b="1" baseline="0">
                <a:solidFill>
                  <a:schemeClr val="accent3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Click to add Subhead Text</a:t>
            </a:r>
          </a:p>
        </p:txBody>
      </p:sp>
      <p:sp>
        <p:nvSpPr>
          <p:cNvPr id="23" name="Text Placeholder 21"/>
          <p:cNvSpPr>
            <a:spLocks noGrp="1"/>
          </p:cNvSpPr>
          <p:nvPr>
            <p:ph type="body" sz="quarter" idx="16" hasCustomPrompt="1"/>
          </p:nvPr>
        </p:nvSpPr>
        <p:spPr>
          <a:xfrm>
            <a:off x="7272098" y="2974975"/>
            <a:ext cx="4289425" cy="2246313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None/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9D04E415-8DE4-A31B-48BA-2C4EB2CB842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714585" y="114300"/>
            <a:ext cx="350415" cy="338554"/>
          </a:xfrm>
        </p:spPr>
        <p:txBody>
          <a:bodyPr/>
          <a:lstStyle>
            <a:lvl1pPr algn="l"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27F3CF6-8431-1DEC-1787-79BDA79CD52A}"/>
              </a:ext>
            </a:extLst>
          </p:cNvPr>
          <p:cNvCxnSpPr>
            <a:cxnSpLocks/>
          </p:cNvCxnSpPr>
          <p:nvPr userDrawn="1"/>
        </p:nvCxnSpPr>
        <p:spPr>
          <a:xfrm>
            <a:off x="1761821" y="1415985"/>
            <a:ext cx="9177402" cy="0"/>
          </a:xfrm>
          <a:prstGeom prst="line">
            <a:avLst/>
          </a:prstGeom>
          <a:noFill/>
          <a:ln w="12700" cap="flat">
            <a:solidFill>
              <a:schemeClr val="bg1">
                <a:lumMod val="65000"/>
              </a:schemeClr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8" name="Text Placeholder 16">
            <a:extLst>
              <a:ext uri="{FF2B5EF4-FFF2-40B4-BE49-F238E27FC236}">
                <a16:creationId xmlns:a16="http://schemas.microsoft.com/office/drawing/2014/main" id="{C8D38C51-26E3-34AA-F731-F2180E5F1EB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762125" y="571501"/>
            <a:ext cx="9177098" cy="646112"/>
          </a:xfrm>
        </p:spPr>
        <p:txBody>
          <a:bodyPr anchor="ctr">
            <a:normAutofit/>
          </a:bodyPr>
          <a:lstStyle>
            <a:lvl1pPr marL="0" indent="0">
              <a:buNone/>
              <a:defRPr sz="3600" baseline="0">
                <a:solidFill>
                  <a:schemeClr val="accent3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add Slide Headline</a:t>
            </a:r>
          </a:p>
        </p:txBody>
      </p:sp>
    </p:spTree>
    <p:extLst>
      <p:ext uri="{BB962C8B-B14F-4D97-AF65-F5344CB8AC3E}">
        <p14:creationId xmlns:p14="http://schemas.microsoft.com/office/powerpoint/2010/main" val="1450313292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FE074F5-EFB6-984F-B0E2-65724356BCE8}"/>
              </a:ext>
            </a:extLst>
          </p:cNvPr>
          <p:cNvSpPr/>
          <p:nvPr userDrawn="1"/>
        </p:nvSpPr>
        <p:spPr>
          <a:xfrm>
            <a:off x="1152395" y="0"/>
            <a:ext cx="11039605" cy="6858000"/>
          </a:xfrm>
          <a:prstGeom prst="rect">
            <a:avLst/>
          </a:prstGeom>
          <a:solidFill>
            <a:schemeClr val="bg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0D357D6-40C8-AD46-A89D-9806E43D62FA}"/>
              </a:ext>
            </a:extLst>
          </p:cNvPr>
          <p:cNvSpPr/>
          <p:nvPr/>
        </p:nvSpPr>
        <p:spPr>
          <a:xfrm>
            <a:off x="2346544" y="2596953"/>
            <a:ext cx="393056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dirty="0">
                <a:solidFill>
                  <a:schemeClr val="bg1">
                    <a:lumMod val="65000"/>
                  </a:schemeClr>
                </a:solidFill>
                <a:latin typeface="Crimson Text" panose="02000503000000000000" pitchFamily="2" charset="77"/>
                <a:ea typeface="Open Sans Light" panose="020B0306030504020204" pitchFamily="34" charset="0"/>
                <a:cs typeface="Open Sans Light" panose="020B0306030504020204" pitchFamily="34" charset="0"/>
              </a:rPr>
              <a:t>“</a:t>
            </a:r>
            <a:endParaRPr lang="en-US" sz="5400" dirty="0">
              <a:solidFill>
                <a:schemeClr val="bg1">
                  <a:lumMod val="65000"/>
                </a:schemeClr>
              </a:solidFill>
              <a:latin typeface="Crimson Text" panose="02000503000000000000" pitchFamily="2" charset="77"/>
            </a:endParaRPr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10" hasCustomPrompt="1"/>
          </p:nvPr>
        </p:nvSpPr>
        <p:spPr>
          <a:xfrm rot="429021">
            <a:off x="8715166" y="1582670"/>
            <a:ext cx="2665962" cy="4175125"/>
          </a:xfr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Optional picture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2" hasCustomPrompt="1"/>
          </p:nvPr>
        </p:nvSpPr>
        <p:spPr>
          <a:xfrm>
            <a:off x="2676100" y="5367415"/>
            <a:ext cx="4413250" cy="369887"/>
          </a:xfrm>
        </p:spPr>
        <p:txBody>
          <a:bodyPr anchor="ctr">
            <a:normAutofit/>
          </a:bodyPr>
          <a:lstStyle>
            <a:lvl1pPr marL="0" indent="0">
              <a:buNone/>
              <a:defRPr sz="1800" cap="all" spc="600" baseline="0">
                <a:solidFill>
                  <a:schemeClr val="accent3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Author’s Name</a:t>
            </a:r>
          </a:p>
        </p:txBody>
      </p:sp>
      <p:sp>
        <p:nvSpPr>
          <p:cNvPr id="21" name="Text Placeholder 20"/>
          <p:cNvSpPr>
            <a:spLocks noGrp="1" noChangeAspect="1"/>
          </p:cNvSpPr>
          <p:nvPr>
            <p:ph type="body" sz="quarter" idx="13" hasCustomPrompt="1"/>
          </p:nvPr>
        </p:nvSpPr>
        <p:spPr>
          <a:xfrm>
            <a:off x="2676525" y="2779713"/>
            <a:ext cx="5286375" cy="2216150"/>
          </a:xfrm>
        </p:spPr>
        <p:txBody>
          <a:bodyPr>
            <a:noAutofit/>
          </a:bodyPr>
          <a:lstStyle>
            <a:lvl1pPr marL="0" indent="0">
              <a:buNone/>
              <a:defRPr sz="2400"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quote text</a:t>
            </a:r>
          </a:p>
        </p:txBody>
      </p:sp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A2E4187D-C6FD-EB63-DB58-809DD106983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714585" y="114300"/>
            <a:ext cx="350415" cy="338554"/>
          </a:xfrm>
        </p:spPr>
        <p:txBody>
          <a:bodyPr/>
          <a:lstStyle>
            <a:lvl1pPr algn="l"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BAAB33A-24A7-EF1D-02AD-4C07720CBEDD}"/>
              </a:ext>
            </a:extLst>
          </p:cNvPr>
          <p:cNvCxnSpPr>
            <a:cxnSpLocks/>
          </p:cNvCxnSpPr>
          <p:nvPr userDrawn="1"/>
        </p:nvCxnSpPr>
        <p:spPr>
          <a:xfrm>
            <a:off x="1761821" y="1415985"/>
            <a:ext cx="9177402" cy="0"/>
          </a:xfrm>
          <a:prstGeom prst="line">
            <a:avLst/>
          </a:prstGeom>
          <a:noFill/>
          <a:ln w="12700" cap="flat">
            <a:solidFill>
              <a:schemeClr val="bg1">
                <a:lumMod val="65000"/>
              </a:schemeClr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8" name="Text Placeholder 16">
            <a:extLst>
              <a:ext uri="{FF2B5EF4-FFF2-40B4-BE49-F238E27FC236}">
                <a16:creationId xmlns:a16="http://schemas.microsoft.com/office/drawing/2014/main" id="{D7C7EF10-0B65-03E5-F7D9-C06473FCB0E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762125" y="571501"/>
            <a:ext cx="5883275" cy="646112"/>
          </a:xfrm>
        </p:spPr>
        <p:txBody>
          <a:bodyPr anchor="ctr">
            <a:normAutofit/>
          </a:bodyPr>
          <a:lstStyle>
            <a:lvl1pPr marL="0" indent="0">
              <a:buNone/>
              <a:defRPr sz="3600" baseline="0">
                <a:solidFill>
                  <a:schemeClr val="accent3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add Slide Headline</a:t>
            </a:r>
          </a:p>
        </p:txBody>
      </p:sp>
    </p:spTree>
    <p:extLst>
      <p:ext uri="{BB962C8B-B14F-4D97-AF65-F5344CB8AC3E}">
        <p14:creationId xmlns:p14="http://schemas.microsoft.com/office/powerpoint/2010/main" val="2970352535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FE074F5-EFB6-984F-B0E2-65724356BCE8}"/>
              </a:ext>
            </a:extLst>
          </p:cNvPr>
          <p:cNvSpPr/>
          <p:nvPr userDrawn="1"/>
        </p:nvSpPr>
        <p:spPr>
          <a:xfrm>
            <a:off x="1152395" y="0"/>
            <a:ext cx="11039605" cy="6858000"/>
          </a:xfrm>
          <a:prstGeom prst="rect">
            <a:avLst/>
          </a:prstGeom>
          <a:solidFill>
            <a:schemeClr val="bg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1898650" y="1789113"/>
            <a:ext cx="8832850" cy="4078277"/>
          </a:xfrm>
        </p:spPr>
        <p:txBody>
          <a:bodyPr/>
          <a:lstStyle>
            <a:lvl1pPr marL="347472" indent="-347472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add bulleted list.</a:t>
            </a:r>
          </a:p>
          <a:p>
            <a:pPr lvl="0"/>
            <a:r>
              <a:rPr lang="en-US" dirty="0"/>
              <a:t> </a:t>
            </a:r>
          </a:p>
          <a:p>
            <a:pPr lvl="0"/>
            <a:r>
              <a:rPr lang="en-US" dirty="0"/>
              <a:t> 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6" hasCustomPrompt="1"/>
          </p:nvPr>
        </p:nvSpPr>
        <p:spPr>
          <a:xfrm>
            <a:off x="2708275" y="6342063"/>
            <a:ext cx="5768163" cy="276225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i="1" baseline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Click to add source title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4503607-348A-8591-900B-347D9A5254EA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714585" y="114300"/>
            <a:ext cx="350415" cy="338554"/>
          </a:xfrm>
        </p:spPr>
        <p:txBody>
          <a:bodyPr/>
          <a:lstStyle>
            <a:lvl1pPr algn="l"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87F679A-926E-4D85-9AD4-7E7707F7398F}"/>
              </a:ext>
            </a:extLst>
          </p:cNvPr>
          <p:cNvCxnSpPr>
            <a:cxnSpLocks/>
          </p:cNvCxnSpPr>
          <p:nvPr userDrawn="1"/>
        </p:nvCxnSpPr>
        <p:spPr>
          <a:xfrm>
            <a:off x="1761821" y="1415985"/>
            <a:ext cx="9177402" cy="0"/>
          </a:xfrm>
          <a:prstGeom prst="line">
            <a:avLst/>
          </a:prstGeom>
          <a:noFill/>
          <a:ln w="12700" cap="flat">
            <a:solidFill>
              <a:schemeClr val="bg1">
                <a:lumMod val="65000"/>
              </a:schemeClr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8" name="Text Placeholder 16">
            <a:extLst>
              <a:ext uri="{FF2B5EF4-FFF2-40B4-BE49-F238E27FC236}">
                <a16:creationId xmlns:a16="http://schemas.microsoft.com/office/drawing/2014/main" id="{C5E5E74E-09F4-00FE-54E3-B2DE299CE32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762125" y="571501"/>
            <a:ext cx="9177098" cy="646112"/>
          </a:xfrm>
        </p:spPr>
        <p:txBody>
          <a:bodyPr anchor="ctr">
            <a:normAutofit/>
          </a:bodyPr>
          <a:lstStyle>
            <a:lvl1pPr marL="0" indent="0">
              <a:buNone/>
              <a:defRPr sz="3600" baseline="0">
                <a:solidFill>
                  <a:schemeClr val="accent3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add Slide Headline</a:t>
            </a:r>
          </a:p>
        </p:txBody>
      </p:sp>
    </p:spTree>
    <p:extLst>
      <p:ext uri="{BB962C8B-B14F-4D97-AF65-F5344CB8AC3E}">
        <p14:creationId xmlns:p14="http://schemas.microsoft.com/office/powerpoint/2010/main" val="2305592583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_side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/>
          <p:cNvSpPr>
            <a:spLocks noGrp="1"/>
          </p:cNvSpPr>
          <p:nvPr>
            <p:ph type="body" sz="quarter" idx="16" hasCustomPrompt="1"/>
          </p:nvPr>
        </p:nvSpPr>
        <p:spPr>
          <a:xfrm>
            <a:off x="2708275" y="6342063"/>
            <a:ext cx="5768163" cy="276225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i="1" baseline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Click to add source title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4503607-348A-8591-900B-347D9A5254EA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714585" y="114300"/>
            <a:ext cx="350415" cy="338554"/>
          </a:xfrm>
        </p:spPr>
        <p:txBody>
          <a:bodyPr/>
          <a:lstStyle>
            <a:lvl1pPr algn="l"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87F679A-926E-4D85-9AD4-7E7707F7398F}"/>
              </a:ext>
            </a:extLst>
          </p:cNvPr>
          <p:cNvCxnSpPr>
            <a:cxnSpLocks/>
          </p:cNvCxnSpPr>
          <p:nvPr userDrawn="1"/>
        </p:nvCxnSpPr>
        <p:spPr>
          <a:xfrm>
            <a:off x="439916" y="1297338"/>
            <a:ext cx="9177402" cy="0"/>
          </a:xfrm>
          <a:prstGeom prst="line">
            <a:avLst/>
          </a:prstGeom>
          <a:noFill/>
          <a:ln w="12700" cap="flat">
            <a:solidFill>
              <a:schemeClr val="bg1">
                <a:lumMod val="65000"/>
              </a:schemeClr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8" name="Text Placeholder 16">
            <a:extLst>
              <a:ext uri="{FF2B5EF4-FFF2-40B4-BE49-F238E27FC236}">
                <a16:creationId xmlns:a16="http://schemas.microsoft.com/office/drawing/2014/main" id="{C5E5E74E-09F4-00FE-54E3-B2DE299CE32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0220" y="452854"/>
            <a:ext cx="9177098" cy="646112"/>
          </a:xfrm>
        </p:spPr>
        <p:txBody>
          <a:bodyPr anchor="ctr">
            <a:normAutofit/>
          </a:bodyPr>
          <a:lstStyle>
            <a:lvl1pPr marL="0" indent="0">
              <a:buNone/>
              <a:defRPr sz="3600" baseline="0">
                <a:solidFill>
                  <a:schemeClr val="accent3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add Slide Headline</a:t>
            </a:r>
          </a:p>
        </p:txBody>
      </p:sp>
    </p:spTree>
    <p:extLst>
      <p:ext uri="{BB962C8B-B14F-4D97-AF65-F5344CB8AC3E}">
        <p14:creationId xmlns:p14="http://schemas.microsoft.com/office/powerpoint/2010/main" val="3919858021"/>
      </p:ext>
    </p:extLst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-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6" descr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AFE074F5-EFB6-984F-B0E2-65724356BCE8}"/>
              </a:ext>
            </a:extLst>
          </p:cNvPr>
          <p:cNvSpPr/>
          <p:nvPr userDrawn="1"/>
        </p:nvSpPr>
        <p:spPr>
          <a:xfrm>
            <a:off x="1152395" y="0"/>
            <a:ext cx="11039605" cy="6858000"/>
          </a:xfrm>
          <a:prstGeom prst="rect">
            <a:avLst/>
          </a:prstGeom>
          <a:solidFill>
            <a:schemeClr val="bg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Straight Connector 3">
            <a:extLst>
              <a:ext uri="{FF2B5EF4-FFF2-40B4-BE49-F238E27FC236}">
                <a16:creationId xmlns:a16="http://schemas.microsoft.com/office/drawing/2014/main" id="{8BAAEE2E-CF72-D545-BE68-79823B4BCF5B}"/>
              </a:ext>
            </a:extLst>
          </p:cNvPr>
          <p:cNvSpPr/>
          <p:nvPr userDrawn="1"/>
        </p:nvSpPr>
        <p:spPr>
          <a:xfrm>
            <a:off x="1798485" y="3219613"/>
            <a:ext cx="9202993" cy="0"/>
          </a:xfrm>
          <a:prstGeom prst="line">
            <a:avLst/>
          </a:prstGeom>
          <a:ln w="19050">
            <a:solidFill>
              <a:schemeClr val="bg1">
                <a:lumMod val="50000"/>
                <a:alpha val="20000"/>
              </a:schemeClr>
            </a:solidFill>
            <a:miter/>
          </a:ln>
        </p:spPr>
        <p:txBody>
          <a:bodyPr lIns="45719" rIns="45719"/>
          <a:lstStyle/>
          <a:p>
            <a:endParaRPr dirty="0"/>
          </a:p>
        </p:txBody>
      </p:sp>
      <p:sp>
        <p:nvSpPr>
          <p:cNvPr id="26" name="Straight Connector 3">
            <a:extLst>
              <a:ext uri="{FF2B5EF4-FFF2-40B4-BE49-F238E27FC236}">
                <a16:creationId xmlns:a16="http://schemas.microsoft.com/office/drawing/2014/main" id="{D732FC46-5B10-FC46-9D01-3DDF8674D16B}"/>
              </a:ext>
            </a:extLst>
          </p:cNvPr>
          <p:cNvSpPr/>
          <p:nvPr userDrawn="1"/>
        </p:nvSpPr>
        <p:spPr>
          <a:xfrm>
            <a:off x="1798485" y="4505644"/>
            <a:ext cx="9202993" cy="0"/>
          </a:xfrm>
          <a:prstGeom prst="line">
            <a:avLst/>
          </a:prstGeom>
          <a:ln w="19050">
            <a:solidFill>
              <a:schemeClr val="bg1">
                <a:lumMod val="50000"/>
                <a:alpha val="20000"/>
              </a:schemeClr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7" name="Straight Connector 3">
            <a:extLst>
              <a:ext uri="{FF2B5EF4-FFF2-40B4-BE49-F238E27FC236}">
                <a16:creationId xmlns:a16="http://schemas.microsoft.com/office/drawing/2014/main" id="{7AB9B77F-AA9C-5C47-A57B-75F33290901A}"/>
              </a:ext>
            </a:extLst>
          </p:cNvPr>
          <p:cNvSpPr/>
          <p:nvPr userDrawn="1"/>
        </p:nvSpPr>
        <p:spPr>
          <a:xfrm>
            <a:off x="1798485" y="5847430"/>
            <a:ext cx="9202993" cy="0"/>
          </a:xfrm>
          <a:prstGeom prst="line">
            <a:avLst/>
          </a:prstGeom>
          <a:ln w="19050">
            <a:solidFill>
              <a:schemeClr val="bg1">
                <a:lumMod val="50000"/>
                <a:alpha val="20000"/>
              </a:schemeClr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1" name="Text Placeholder 40"/>
          <p:cNvSpPr>
            <a:spLocks noGrp="1"/>
          </p:cNvSpPr>
          <p:nvPr>
            <p:ph type="body" sz="quarter" idx="15" hasCustomPrompt="1"/>
          </p:nvPr>
        </p:nvSpPr>
        <p:spPr>
          <a:xfrm>
            <a:off x="1873250" y="2208579"/>
            <a:ext cx="1503363" cy="923330"/>
          </a:xfrm>
        </p:spPr>
        <p:txBody>
          <a:bodyPr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XX%</a:t>
            </a:r>
          </a:p>
        </p:txBody>
      </p:sp>
      <p:sp>
        <p:nvSpPr>
          <p:cNvPr id="45" name="Text Placeholder 44"/>
          <p:cNvSpPr>
            <a:spLocks noGrp="1"/>
          </p:cNvSpPr>
          <p:nvPr>
            <p:ph type="body" sz="quarter" idx="18" hasCustomPrompt="1"/>
          </p:nvPr>
        </p:nvSpPr>
        <p:spPr>
          <a:xfrm>
            <a:off x="3717925" y="2277934"/>
            <a:ext cx="6832600" cy="55403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accent3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add text.</a:t>
            </a:r>
          </a:p>
        </p:txBody>
      </p:sp>
      <p:sp>
        <p:nvSpPr>
          <p:cNvPr id="47" name="Text Placeholder 40"/>
          <p:cNvSpPr>
            <a:spLocks noGrp="1"/>
          </p:cNvSpPr>
          <p:nvPr>
            <p:ph type="body" sz="quarter" idx="19" hasCustomPrompt="1"/>
          </p:nvPr>
        </p:nvSpPr>
        <p:spPr>
          <a:xfrm>
            <a:off x="1873250" y="3431079"/>
            <a:ext cx="1503363" cy="923330"/>
          </a:xfrm>
        </p:spPr>
        <p:txBody>
          <a:bodyPr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XX%</a:t>
            </a:r>
          </a:p>
        </p:txBody>
      </p:sp>
      <p:sp>
        <p:nvSpPr>
          <p:cNvPr id="48" name="Text Placeholder 44"/>
          <p:cNvSpPr>
            <a:spLocks noGrp="1"/>
          </p:cNvSpPr>
          <p:nvPr>
            <p:ph type="body" sz="quarter" idx="20" hasCustomPrompt="1"/>
          </p:nvPr>
        </p:nvSpPr>
        <p:spPr>
          <a:xfrm>
            <a:off x="3717925" y="3500434"/>
            <a:ext cx="6832600" cy="55403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accent3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add text.</a:t>
            </a:r>
          </a:p>
        </p:txBody>
      </p:sp>
      <p:sp>
        <p:nvSpPr>
          <p:cNvPr id="49" name="Text Placeholder 40"/>
          <p:cNvSpPr>
            <a:spLocks noGrp="1"/>
          </p:cNvSpPr>
          <p:nvPr>
            <p:ph type="body" sz="quarter" idx="21" hasCustomPrompt="1"/>
          </p:nvPr>
        </p:nvSpPr>
        <p:spPr>
          <a:xfrm>
            <a:off x="1873250" y="4713934"/>
            <a:ext cx="1503363" cy="923330"/>
          </a:xfrm>
        </p:spPr>
        <p:txBody>
          <a:bodyPr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XX%</a:t>
            </a:r>
          </a:p>
        </p:txBody>
      </p:sp>
      <p:sp>
        <p:nvSpPr>
          <p:cNvPr id="50" name="Text Placeholder 44"/>
          <p:cNvSpPr>
            <a:spLocks noGrp="1"/>
          </p:cNvSpPr>
          <p:nvPr>
            <p:ph type="body" sz="quarter" idx="22" hasCustomPrompt="1"/>
          </p:nvPr>
        </p:nvSpPr>
        <p:spPr>
          <a:xfrm>
            <a:off x="3717925" y="4783289"/>
            <a:ext cx="6832600" cy="55403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accent3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add text.</a:t>
            </a:r>
          </a:p>
        </p:txBody>
      </p:sp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FE50D0EE-FF9E-2138-61C9-3D1F360DACE9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>
          <a:xfrm>
            <a:off x="11714585" y="114300"/>
            <a:ext cx="350415" cy="338554"/>
          </a:xfrm>
        </p:spPr>
        <p:txBody>
          <a:bodyPr/>
          <a:lstStyle>
            <a:lvl1pPr algn="l"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31D0D93-55D5-605C-6EA0-7BF776BA0B82}"/>
              </a:ext>
            </a:extLst>
          </p:cNvPr>
          <p:cNvCxnSpPr>
            <a:cxnSpLocks/>
          </p:cNvCxnSpPr>
          <p:nvPr userDrawn="1"/>
        </p:nvCxnSpPr>
        <p:spPr>
          <a:xfrm>
            <a:off x="1761821" y="1415985"/>
            <a:ext cx="9177402" cy="0"/>
          </a:xfrm>
          <a:prstGeom prst="line">
            <a:avLst/>
          </a:prstGeom>
          <a:noFill/>
          <a:ln w="12700" cap="flat">
            <a:solidFill>
              <a:schemeClr val="bg1">
                <a:lumMod val="65000"/>
              </a:schemeClr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" name="Text Placeholder 16">
            <a:extLst>
              <a:ext uri="{FF2B5EF4-FFF2-40B4-BE49-F238E27FC236}">
                <a16:creationId xmlns:a16="http://schemas.microsoft.com/office/drawing/2014/main" id="{A163B985-3ED9-AFBE-5162-086EB8A9757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762125" y="571501"/>
            <a:ext cx="5883275" cy="646112"/>
          </a:xfrm>
        </p:spPr>
        <p:txBody>
          <a:bodyPr anchor="ctr">
            <a:normAutofit/>
          </a:bodyPr>
          <a:lstStyle>
            <a:lvl1pPr marL="0" indent="0">
              <a:buNone/>
              <a:defRPr sz="3600" baseline="0">
                <a:solidFill>
                  <a:schemeClr val="accent3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add Slide Headline</a:t>
            </a:r>
          </a:p>
        </p:txBody>
      </p:sp>
    </p:spTree>
    <p:extLst>
      <p:ext uri="{BB962C8B-B14F-4D97-AF65-F5344CB8AC3E}">
        <p14:creationId xmlns:p14="http://schemas.microsoft.com/office/powerpoint/2010/main" val="1933279392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>
            <a:normAutofit/>
          </a:bodyPr>
          <a:lstStyle/>
          <a:p>
            <a:r>
              <a:rPr dirty="0"/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normAutofit/>
          </a:bodyPr>
          <a:lstStyle/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12117" y="0"/>
            <a:ext cx="279883" cy="276999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Open Sans Regular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65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</p:sldLayoutIdLst>
  <p:transition spd="med"/>
  <p:hf hdr="0" ftr="0" dt="0"/>
  <p:txStyles>
    <p:titleStyle>
      <a:lvl1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chemeClr val="accent3">
              <a:lumMod val="50000"/>
            </a:schemeClr>
          </a:solidFill>
          <a:uFillTx/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  <a:sym typeface="Calibri Light"/>
        </a:defRPr>
      </a:lvl1pPr>
      <a:lvl2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228600" marR="0" indent="-228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000" b="0" i="0" u="none" strike="noStrike" cap="none" spc="0" baseline="0">
          <a:ln>
            <a:noFill/>
          </a:ln>
          <a:solidFill>
            <a:schemeClr val="accent3">
              <a:lumMod val="50000"/>
            </a:schemeClr>
          </a:solidFill>
          <a:uFillTx/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  <a:sym typeface="Open Sans Regular"/>
        </a:defRPr>
      </a:lvl1pPr>
      <a:lvl2pPr marL="723900" marR="0" indent="-2667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000" b="0" i="0" u="none" strike="noStrike" cap="none" spc="0" baseline="0">
          <a:ln>
            <a:noFill/>
          </a:ln>
          <a:solidFill>
            <a:schemeClr val="accent3">
              <a:lumMod val="50000"/>
            </a:schemeClr>
          </a:solidFill>
          <a:uFillTx/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  <a:sym typeface="Open Sans Regular"/>
        </a:defRPr>
      </a:lvl2pPr>
      <a:lvl3pPr marL="1234439" marR="0" indent="-320039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000" b="0" i="0" u="none" strike="noStrike" cap="none" spc="0" baseline="0">
          <a:ln>
            <a:noFill/>
          </a:ln>
          <a:solidFill>
            <a:schemeClr val="accent3">
              <a:lumMod val="50000"/>
            </a:schemeClr>
          </a:solidFill>
          <a:uFillTx/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  <a:sym typeface="Open Sans Regular"/>
        </a:defRPr>
      </a:lvl3pPr>
      <a:lvl4pPr marL="17272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000" b="0" i="0" u="none" strike="noStrike" cap="none" spc="0" baseline="0">
          <a:ln>
            <a:noFill/>
          </a:ln>
          <a:solidFill>
            <a:schemeClr val="accent3">
              <a:lumMod val="50000"/>
            </a:schemeClr>
          </a:solidFill>
          <a:uFillTx/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  <a:sym typeface="Open Sans Regular"/>
        </a:defRPr>
      </a:lvl4pPr>
      <a:lvl5pPr marL="21844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000" b="0" i="0" u="none" strike="noStrike" cap="none" spc="0" baseline="0">
          <a:ln>
            <a:noFill/>
          </a:ln>
          <a:solidFill>
            <a:schemeClr val="accent3">
              <a:lumMod val="50000"/>
            </a:schemeClr>
          </a:solidFill>
          <a:uFillTx/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  <a:sym typeface="Open Sans Regular"/>
        </a:defRPr>
      </a:lvl5pPr>
      <a:lvl6pPr marL="26416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Open Sans Regular"/>
        </a:defRPr>
      </a:lvl6pPr>
      <a:lvl7pPr marL="30988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Open Sans Regular"/>
        </a:defRPr>
      </a:lvl7pPr>
      <a:lvl8pPr marL="35560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Open Sans Regular"/>
        </a:defRPr>
      </a:lvl8pPr>
      <a:lvl9pPr marL="40132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Open Sans Regular"/>
        </a:defRPr>
      </a:lvl9pPr>
    </p:bodyStyle>
    <p:otherStyle>
      <a:lvl1pPr marL="0" marR="0" indent="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 Regular"/>
        </a:defRPr>
      </a:lvl1pPr>
      <a:lvl2pPr marL="0" marR="0" indent="4572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 Regular"/>
        </a:defRPr>
      </a:lvl2pPr>
      <a:lvl3pPr marL="0" marR="0" indent="9144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 Regular"/>
        </a:defRPr>
      </a:lvl3pPr>
      <a:lvl4pPr marL="0" marR="0" indent="13716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 Regular"/>
        </a:defRPr>
      </a:lvl4pPr>
      <a:lvl5pPr marL="0" marR="0" indent="18288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 Regular"/>
        </a:defRPr>
      </a:lvl5pPr>
      <a:lvl6pPr marL="0" marR="0" indent="22860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 Regular"/>
        </a:defRPr>
      </a:lvl6pPr>
      <a:lvl7pPr marL="0" marR="0" indent="27432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 Regular"/>
        </a:defRPr>
      </a:lvl7pPr>
      <a:lvl8pPr marL="0" marR="0" indent="32004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 Regular"/>
        </a:defRPr>
      </a:lvl8pPr>
      <a:lvl9pPr marL="0" marR="0" indent="36576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 Regular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scaps.elis.ugent.be/" TargetMode="Externa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4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6011F4-B29D-B349-322A-4B7A11BD141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17657" y="6581775"/>
            <a:ext cx="5768163" cy="276225"/>
          </a:xfrm>
        </p:spPr>
        <p:txBody>
          <a:bodyPr/>
          <a:lstStyle/>
          <a:p>
            <a:r>
              <a:rPr lang="en-US" sz="1200" dirty="0"/>
              <a:t>R. E. Brandt, </a:t>
            </a:r>
            <a:r>
              <a:rPr lang="en-US" sz="1200" b="1" dirty="0"/>
              <a:t>R. C.</a:t>
            </a:r>
            <a:r>
              <a:rPr lang="en-US" sz="1200" dirty="0"/>
              <a:t> </a:t>
            </a:r>
            <a:r>
              <a:rPr lang="en-US" sz="1200" b="1" dirty="0"/>
              <a:t>Kurchin, </a:t>
            </a:r>
            <a:r>
              <a:rPr lang="en-US" sz="1200" dirty="0"/>
              <a:t>et al</a:t>
            </a:r>
            <a:r>
              <a:rPr lang="en-US" sz="1200" i="1" dirty="0"/>
              <a:t>.</a:t>
            </a:r>
            <a:r>
              <a:rPr lang="en-US" sz="1200" dirty="0"/>
              <a:t> </a:t>
            </a:r>
            <a:r>
              <a:rPr lang="en-US" sz="1200" i="1" dirty="0"/>
              <a:t>Joule </a:t>
            </a:r>
            <a:r>
              <a:rPr lang="en-US" sz="1200" b="1" dirty="0"/>
              <a:t>2017</a:t>
            </a:r>
            <a:r>
              <a:rPr lang="en-US" sz="1200" dirty="0"/>
              <a:t>, 1(4), 843.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564C24-D784-A6D4-E726-151E4D6806E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F93AC26-D970-D304-1F1E-797F86349C3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Application: Tin Sulfide Photovoltaics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D0ABFE3-ED27-E44E-00C4-417B6F1B0FF5}"/>
              </a:ext>
            </a:extLst>
          </p:cNvPr>
          <p:cNvGrpSpPr/>
          <p:nvPr/>
        </p:nvGrpSpPr>
        <p:grpSpPr>
          <a:xfrm>
            <a:off x="2413205" y="2672733"/>
            <a:ext cx="1728837" cy="2820884"/>
            <a:chOff x="838200" y="789021"/>
            <a:chExt cx="3733800" cy="6678579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BF9E9CC-C173-0E69-871E-D6C278B341A1}"/>
                </a:ext>
              </a:extLst>
            </p:cNvPr>
            <p:cNvSpPr/>
            <p:nvPr/>
          </p:nvSpPr>
          <p:spPr>
            <a:xfrm>
              <a:off x="838200" y="6934200"/>
              <a:ext cx="3733800" cy="5334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67" dirty="0">
                  <a:solidFill>
                    <a:schemeClr val="tx1"/>
                  </a:solidFill>
                </a:rPr>
                <a:t>SiO</a:t>
              </a:r>
              <a:r>
                <a:rPr lang="en-US" sz="1467" baseline="-25000" dirty="0">
                  <a:solidFill>
                    <a:schemeClr val="tx1"/>
                  </a:solidFill>
                </a:rPr>
                <a:t>2</a:t>
              </a:r>
              <a:endParaRPr lang="en-US" sz="1467" dirty="0">
                <a:solidFill>
                  <a:schemeClr val="tx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2297F08-6A31-0E23-B9AF-3A74E69D5944}"/>
                </a:ext>
              </a:extLst>
            </p:cNvPr>
            <p:cNvSpPr/>
            <p:nvPr/>
          </p:nvSpPr>
          <p:spPr>
            <a:xfrm>
              <a:off x="838200" y="6400800"/>
              <a:ext cx="3733800" cy="5334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67" dirty="0">
                  <a:solidFill>
                    <a:schemeClr val="tx1"/>
                  </a:solidFill>
                </a:rPr>
                <a:t>Mo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66C2E5D-43CA-A383-CEB9-944400A14015}"/>
                </a:ext>
              </a:extLst>
            </p:cNvPr>
            <p:cNvSpPr/>
            <p:nvPr/>
          </p:nvSpPr>
          <p:spPr>
            <a:xfrm>
              <a:off x="838200" y="4038600"/>
              <a:ext cx="3733800" cy="23622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67" dirty="0" err="1">
                  <a:solidFill>
                    <a:schemeClr val="tx1"/>
                  </a:solidFill>
                </a:rPr>
                <a:t>SnS</a:t>
              </a:r>
              <a:endParaRPr lang="en-US" sz="1467" dirty="0">
                <a:solidFill>
                  <a:schemeClr val="tx1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AC2CB7B-18F5-F90F-81C7-B9E45C1B7CA6}"/>
                </a:ext>
              </a:extLst>
            </p:cNvPr>
            <p:cNvSpPr/>
            <p:nvPr/>
          </p:nvSpPr>
          <p:spPr>
            <a:xfrm>
              <a:off x="838200" y="3429000"/>
              <a:ext cx="3733800" cy="6096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67" dirty="0">
                  <a:solidFill>
                    <a:schemeClr val="tx1"/>
                  </a:solidFill>
                </a:rPr>
                <a:t>Zn(O,S)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8DC400F-1D37-6BEC-1F52-30594BAD08C3}"/>
                </a:ext>
              </a:extLst>
            </p:cNvPr>
            <p:cNvSpPr/>
            <p:nvPr/>
          </p:nvSpPr>
          <p:spPr>
            <a:xfrm>
              <a:off x="838200" y="2827308"/>
              <a:ext cx="3733800" cy="6096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67" dirty="0" err="1">
                  <a:solidFill>
                    <a:schemeClr val="tx1"/>
                  </a:solidFill>
                </a:rPr>
                <a:t>ZnO</a:t>
              </a:r>
              <a:endParaRPr lang="en-US" sz="1467" dirty="0">
                <a:solidFill>
                  <a:schemeClr val="tx1"/>
                </a:solidFill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CCDE706-95BC-064C-51D7-035CAF665669}"/>
                </a:ext>
              </a:extLst>
            </p:cNvPr>
            <p:cNvSpPr/>
            <p:nvPr/>
          </p:nvSpPr>
          <p:spPr>
            <a:xfrm>
              <a:off x="838200" y="1702638"/>
              <a:ext cx="3733800" cy="114695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67" dirty="0">
                  <a:solidFill>
                    <a:schemeClr val="tx1"/>
                  </a:solidFill>
                </a:rPr>
                <a:t>ITO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42510F7-5920-1BDA-3A27-6B73F9FA4355}"/>
                </a:ext>
              </a:extLst>
            </p:cNvPr>
            <p:cNvSpPr/>
            <p:nvPr/>
          </p:nvSpPr>
          <p:spPr>
            <a:xfrm>
              <a:off x="2209796" y="789021"/>
              <a:ext cx="1322425" cy="889926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67" dirty="0">
                  <a:solidFill>
                    <a:schemeClr val="tx1"/>
                  </a:solidFill>
                </a:rPr>
                <a:t>Ag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991EF026-B4FD-CB45-8FB2-FAFBAEBD101D}"/>
              </a:ext>
            </a:extLst>
          </p:cNvPr>
          <p:cNvSpPr txBox="1"/>
          <p:nvPr/>
        </p:nvSpPr>
        <p:spPr>
          <a:xfrm>
            <a:off x="4101739" y="4589554"/>
            <a:ext cx="12284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µ, </a:t>
            </a:r>
            <a:r>
              <a:rPr lang="el-GR" sz="2400" b="1" dirty="0">
                <a:solidFill>
                  <a:srgbClr val="FF0000"/>
                </a:solidFill>
              </a:rPr>
              <a:t>τ</a:t>
            </a:r>
            <a:endParaRPr lang="en-US" sz="2400" b="1" dirty="0">
              <a:solidFill>
                <a:srgbClr val="FF0000"/>
              </a:solidFill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976DDF8-8C9A-D06E-5438-CEBB6D2F5990}"/>
              </a:ext>
            </a:extLst>
          </p:cNvPr>
          <p:cNvGrpSpPr/>
          <p:nvPr/>
        </p:nvGrpSpPr>
        <p:grpSpPr>
          <a:xfrm>
            <a:off x="2413205" y="3776537"/>
            <a:ext cx="2940341" cy="461665"/>
            <a:chOff x="5662972" y="1231091"/>
            <a:chExt cx="2205256" cy="346248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A02AF36-2895-D250-EBEC-773B83F3AA17}"/>
                </a:ext>
              </a:extLst>
            </p:cNvPr>
            <p:cNvSpPr txBox="1"/>
            <p:nvPr/>
          </p:nvSpPr>
          <p:spPr>
            <a:xfrm>
              <a:off x="6946900" y="1231091"/>
              <a:ext cx="921328" cy="3462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i="1" dirty="0" err="1">
                  <a:solidFill>
                    <a:srgbClr val="FF0000"/>
                  </a:solidFill>
                </a:rPr>
                <a:t>S</a:t>
              </a:r>
              <a:r>
                <a:rPr lang="en-US" sz="2400" baseline="-25000" dirty="0" err="1">
                  <a:solidFill>
                    <a:srgbClr val="FF0000"/>
                  </a:solidFill>
                </a:rPr>
                <a:t>eff</a:t>
              </a:r>
              <a:r>
                <a:rPr lang="en-US" sz="2400" dirty="0">
                  <a:solidFill>
                    <a:srgbClr val="FF0000"/>
                  </a:solidFill>
                </a:rPr>
                <a:t>, </a:t>
              </a:r>
              <a:r>
                <a:rPr lang="el-GR" sz="2400" b="1" dirty="0">
                  <a:solidFill>
                    <a:srgbClr val="FF0000"/>
                  </a:solidFill>
                </a:rPr>
                <a:t>Δ</a:t>
              </a:r>
              <a:r>
                <a:rPr lang="en-US" sz="2400" b="1" i="1" dirty="0" err="1">
                  <a:solidFill>
                    <a:srgbClr val="FF0000"/>
                  </a:solidFill>
                </a:rPr>
                <a:t>E</a:t>
              </a:r>
              <a:r>
                <a:rPr lang="en-US" sz="2400" b="1" i="1" baseline="-25000" dirty="0" err="1">
                  <a:solidFill>
                    <a:srgbClr val="FF0000"/>
                  </a:solidFill>
                </a:rPr>
                <a:t>c</a:t>
              </a:r>
              <a:endParaRPr lang="en-US" sz="2400" b="1" i="1" dirty="0">
                <a:solidFill>
                  <a:srgbClr val="FF0000"/>
                </a:solidFill>
              </a:endParaRP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3EA3AB5-1187-39AC-7B17-3EF45496ED0C}"/>
                </a:ext>
              </a:extLst>
            </p:cNvPr>
            <p:cNvCxnSpPr/>
            <p:nvPr/>
          </p:nvCxnSpPr>
          <p:spPr>
            <a:xfrm>
              <a:off x="5662972" y="1432651"/>
              <a:ext cx="1283928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A1034757-ED7C-FC4A-D680-75CD2DDF108F}"/>
              </a:ext>
            </a:extLst>
          </p:cNvPr>
          <p:cNvSpPr txBox="1"/>
          <p:nvPr/>
        </p:nvSpPr>
        <p:spPr>
          <a:xfrm>
            <a:off x="1762125" y="1878440"/>
            <a:ext cx="3184635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Device architecture and 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parameters of interest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: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04A04F8-97CA-9C36-564E-715E6DCC45DE}"/>
              </a:ext>
            </a:extLst>
          </p:cNvPr>
          <p:cNvSpPr txBox="1"/>
          <p:nvPr/>
        </p:nvSpPr>
        <p:spPr>
          <a:xfrm>
            <a:off x="7245240" y="2455357"/>
            <a:ext cx="3184635" cy="23083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Model: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SCAPS (a </a:t>
            </a:r>
            <a:r>
              <a:rPr kumimoji="0" lang="en-US" sz="1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S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olar </a:t>
            </a:r>
            <a:r>
              <a:rPr kumimoji="0" lang="en-US" sz="1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C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ell </a:t>
            </a:r>
            <a:r>
              <a:rPr kumimoji="0" lang="en-US" sz="1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Cap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acitance </a:t>
            </a:r>
            <a:r>
              <a:rPr kumimoji="0" lang="en-US" sz="1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S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imulator), software developed at the University of Gent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hlinkClick r:id="rId2"/>
              </a:rPr>
              <a:t>https://scaps.elis.ugent.be/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1430691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79E89F-05DF-F525-E3AE-E08D68C07591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723364" y="122780"/>
            <a:ext cx="341636" cy="330073"/>
          </a:xfrm>
        </p:spPr>
        <p:txBody>
          <a:bodyPr/>
          <a:lstStyle/>
          <a:p>
            <a:fld id="{86CB4B4D-7CA3-9044-876B-883B54F8677D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13EF6D-03E3-8507-20B4-EBCA2143E00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4D probability distributions are gnarly!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28555D-7C35-7914-82EE-1C2711C5FC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349" y="1483590"/>
            <a:ext cx="8327666" cy="520479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29DE1CA-7A16-9BC9-9886-5783C73AFD1D}"/>
              </a:ext>
            </a:extLst>
          </p:cNvPr>
          <p:cNvSpPr/>
          <p:nvPr/>
        </p:nvSpPr>
        <p:spPr>
          <a:xfrm>
            <a:off x="7734207" y="1482274"/>
            <a:ext cx="4788134" cy="23245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9835766-86E3-AF5D-3556-E845473CF12F}"/>
              </a:ext>
            </a:extLst>
          </p:cNvPr>
          <p:cNvGrpSpPr/>
          <p:nvPr/>
        </p:nvGrpSpPr>
        <p:grpSpPr>
          <a:xfrm>
            <a:off x="9372957" y="1004656"/>
            <a:ext cx="1644784" cy="2683738"/>
            <a:chOff x="838200" y="789021"/>
            <a:chExt cx="3733800" cy="6678579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1779636-BC5D-DE0B-70EA-863B8E63271A}"/>
                </a:ext>
              </a:extLst>
            </p:cNvPr>
            <p:cNvSpPr/>
            <p:nvPr/>
          </p:nvSpPr>
          <p:spPr>
            <a:xfrm>
              <a:off x="838200" y="6934200"/>
              <a:ext cx="3733800" cy="5334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67" dirty="0">
                  <a:solidFill>
                    <a:schemeClr val="tx1"/>
                  </a:solidFill>
                </a:rPr>
                <a:t>SiO</a:t>
              </a:r>
              <a:r>
                <a:rPr lang="en-US" sz="1467" baseline="-25000" dirty="0">
                  <a:solidFill>
                    <a:schemeClr val="tx1"/>
                  </a:solidFill>
                </a:rPr>
                <a:t>2</a:t>
              </a:r>
              <a:endParaRPr lang="en-US" sz="1467" dirty="0">
                <a:solidFill>
                  <a:schemeClr val="tx1"/>
                </a:solidFill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C380D3D-AAC6-CE75-5E5C-ED2EA3B356DB}"/>
                </a:ext>
              </a:extLst>
            </p:cNvPr>
            <p:cNvSpPr/>
            <p:nvPr/>
          </p:nvSpPr>
          <p:spPr>
            <a:xfrm>
              <a:off x="838200" y="6400800"/>
              <a:ext cx="3733800" cy="5334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67" dirty="0">
                  <a:solidFill>
                    <a:schemeClr val="tx1"/>
                  </a:solidFill>
                </a:rPr>
                <a:t>Mo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9E1922B-F194-2523-B977-44EC5B897AF4}"/>
                </a:ext>
              </a:extLst>
            </p:cNvPr>
            <p:cNvSpPr/>
            <p:nvPr/>
          </p:nvSpPr>
          <p:spPr>
            <a:xfrm>
              <a:off x="838200" y="4038600"/>
              <a:ext cx="3733800" cy="23622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67" dirty="0" err="1">
                  <a:solidFill>
                    <a:schemeClr val="tx1"/>
                  </a:solidFill>
                </a:rPr>
                <a:t>SnS</a:t>
              </a:r>
              <a:endParaRPr lang="en-US" sz="1467" dirty="0">
                <a:solidFill>
                  <a:schemeClr val="tx1"/>
                </a:solidFill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E487CD7-0990-50C7-9394-E0910CB0C7CA}"/>
                </a:ext>
              </a:extLst>
            </p:cNvPr>
            <p:cNvSpPr/>
            <p:nvPr/>
          </p:nvSpPr>
          <p:spPr>
            <a:xfrm>
              <a:off x="838200" y="3429000"/>
              <a:ext cx="3733800" cy="6096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67" dirty="0">
                  <a:solidFill>
                    <a:schemeClr val="tx1"/>
                  </a:solidFill>
                </a:rPr>
                <a:t>Zn(O,S)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AA73514-9709-9DCE-3F10-AC47A1F0DEB3}"/>
                </a:ext>
              </a:extLst>
            </p:cNvPr>
            <p:cNvSpPr/>
            <p:nvPr/>
          </p:nvSpPr>
          <p:spPr>
            <a:xfrm>
              <a:off x="838200" y="2827308"/>
              <a:ext cx="3733800" cy="6096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67" dirty="0" err="1">
                  <a:solidFill>
                    <a:schemeClr val="tx1"/>
                  </a:solidFill>
                </a:rPr>
                <a:t>ZnO</a:t>
              </a:r>
              <a:endParaRPr lang="en-US" sz="1467" dirty="0">
                <a:solidFill>
                  <a:schemeClr val="tx1"/>
                </a:solidFill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D07E5C0-54A8-C3E0-D5EB-14DF3B15001A}"/>
                </a:ext>
              </a:extLst>
            </p:cNvPr>
            <p:cNvSpPr/>
            <p:nvPr/>
          </p:nvSpPr>
          <p:spPr>
            <a:xfrm>
              <a:off x="838200" y="1702638"/>
              <a:ext cx="3733800" cy="114695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67" dirty="0">
                  <a:solidFill>
                    <a:schemeClr val="tx1"/>
                  </a:solidFill>
                </a:rPr>
                <a:t>ITO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FE9CDE8-4AC7-D669-3006-19A25FCB695E}"/>
                </a:ext>
              </a:extLst>
            </p:cNvPr>
            <p:cNvSpPr/>
            <p:nvPr/>
          </p:nvSpPr>
          <p:spPr>
            <a:xfrm>
              <a:off x="2209796" y="789021"/>
              <a:ext cx="1322425" cy="889926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67" dirty="0">
                  <a:solidFill>
                    <a:schemeClr val="tx1"/>
                  </a:solidFill>
                </a:rPr>
                <a:t>Ag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FD032111-ABA3-C860-BEF8-B6DFDC963250}"/>
              </a:ext>
            </a:extLst>
          </p:cNvPr>
          <p:cNvSpPr txBox="1"/>
          <p:nvPr/>
        </p:nvSpPr>
        <p:spPr>
          <a:xfrm>
            <a:off x="11049256" y="2807128"/>
            <a:ext cx="11687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µ, </a:t>
            </a:r>
            <a:r>
              <a:rPr lang="el-GR" sz="2400" b="1" dirty="0">
                <a:solidFill>
                  <a:srgbClr val="FF0000"/>
                </a:solidFill>
              </a:rPr>
              <a:t>τ</a:t>
            </a:r>
            <a:endParaRPr lang="en-US" sz="2400" b="1" dirty="0">
              <a:solidFill>
                <a:srgbClr val="FF0000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23AF9DD-EDEC-55D4-2F71-DD9144EA5AAC}"/>
              </a:ext>
            </a:extLst>
          </p:cNvPr>
          <p:cNvGrpSpPr/>
          <p:nvPr/>
        </p:nvGrpSpPr>
        <p:grpSpPr>
          <a:xfrm>
            <a:off x="9352315" y="1993759"/>
            <a:ext cx="2847645" cy="439219"/>
            <a:chOff x="5623350" y="1231091"/>
            <a:chExt cx="2244878" cy="346248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DF45AA2-5FD6-44AF-A457-62E14B440214}"/>
                </a:ext>
              </a:extLst>
            </p:cNvPr>
            <p:cNvSpPr txBox="1"/>
            <p:nvPr/>
          </p:nvSpPr>
          <p:spPr>
            <a:xfrm>
              <a:off x="6946900" y="1231091"/>
              <a:ext cx="921328" cy="3462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i="1" dirty="0" err="1">
                  <a:solidFill>
                    <a:srgbClr val="FF0000"/>
                  </a:solidFill>
                </a:rPr>
                <a:t>S</a:t>
              </a:r>
              <a:r>
                <a:rPr lang="en-US" sz="2400" baseline="-25000" dirty="0" err="1">
                  <a:solidFill>
                    <a:srgbClr val="FF0000"/>
                  </a:solidFill>
                </a:rPr>
                <a:t>eff</a:t>
              </a:r>
              <a:r>
                <a:rPr lang="en-US" sz="2400" dirty="0">
                  <a:solidFill>
                    <a:srgbClr val="FF0000"/>
                  </a:solidFill>
                </a:rPr>
                <a:t>, </a:t>
              </a:r>
              <a:r>
                <a:rPr lang="el-GR" sz="2400" b="1" dirty="0">
                  <a:solidFill>
                    <a:srgbClr val="FF0000"/>
                  </a:solidFill>
                </a:rPr>
                <a:t>Δ</a:t>
              </a:r>
              <a:r>
                <a:rPr lang="en-US" sz="2400" b="1" i="1" dirty="0" err="1">
                  <a:solidFill>
                    <a:srgbClr val="FF0000"/>
                  </a:solidFill>
                </a:rPr>
                <a:t>E</a:t>
              </a:r>
              <a:r>
                <a:rPr lang="en-US" sz="2400" b="1" i="1" baseline="-25000" dirty="0" err="1">
                  <a:solidFill>
                    <a:srgbClr val="FF0000"/>
                  </a:solidFill>
                </a:rPr>
                <a:t>c</a:t>
              </a:r>
              <a:endParaRPr lang="en-US" sz="2400" b="1" i="1" dirty="0">
                <a:solidFill>
                  <a:srgbClr val="FF0000"/>
                </a:solidFill>
              </a:endParaRP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18C8F4E-B674-D0A3-C73C-43DA77E59650}"/>
                </a:ext>
              </a:extLst>
            </p:cNvPr>
            <p:cNvCxnSpPr/>
            <p:nvPr/>
          </p:nvCxnSpPr>
          <p:spPr>
            <a:xfrm>
              <a:off x="5623350" y="1480767"/>
              <a:ext cx="1283928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D3E0ECC-3789-B943-2449-38585CBD809C}"/>
              </a:ext>
            </a:extLst>
          </p:cNvPr>
          <p:cNvGrpSpPr/>
          <p:nvPr/>
        </p:nvGrpSpPr>
        <p:grpSpPr>
          <a:xfrm>
            <a:off x="3018622" y="1585088"/>
            <a:ext cx="8466098" cy="5092496"/>
            <a:chOff x="1169324" y="630022"/>
            <a:chExt cx="6674053" cy="4014551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D872E6E6-4F82-457C-F8AA-4D9A5C59BADC}"/>
                </a:ext>
              </a:extLst>
            </p:cNvPr>
            <p:cNvGrpSpPr/>
            <p:nvPr/>
          </p:nvGrpSpPr>
          <p:grpSpPr>
            <a:xfrm>
              <a:off x="1213659" y="2623766"/>
              <a:ext cx="426720" cy="714895"/>
              <a:chOff x="1213659" y="2623766"/>
              <a:chExt cx="426720" cy="714895"/>
            </a:xfrm>
          </p:grpSpPr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3EBA6C62-FCEF-7CAB-9075-01CD3F6FC794}"/>
                  </a:ext>
                </a:extLst>
              </p:cNvPr>
              <p:cNvSpPr/>
              <p:nvPr/>
            </p:nvSpPr>
            <p:spPr>
              <a:xfrm>
                <a:off x="1213659" y="2623766"/>
                <a:ext cx="426720" cy="71489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pic>
            <p:nvPicPr>
              <p:cNvPr id="54" name="Picture 53">
                <a:extLst>
                  <a:ext uri="{FF2B5EF4-FFF2-40B4-BE49-F238E27FC236}">
                    <a16:creationId xmlns:a16="http://schemas.microsoft.com/office/drawing/2014/main" id="{3B7CB1F9-FA88-835C-E694-780A0A7930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16200000">
                <a:off x="1267889" y="2864084"/>
                <a:ext cx="493153" cy="128016"/>
              </a:xfrm>
              <a:prstGeom prst="rect">
                <a:avLst/>
              </a:prstGeom>
            </p:spPr>
          </p:pic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0F0CF9C2-CA86-3191-94BF-CBE92B66A3EE}"/>
                </a:ext>
              </a:extLst>
            </p:cNvPr>
            <p:cNvGrpSpPr/>
            <p:nvPr/>
          </p:nvGrpSpPr>
          <p:grpSpPr>
            <a:xfrm>
              <a:off x="4986077" y="4355279"/>
              <a:ext cx="714895" cy="271388"/>
              <a:chOff x="4986077" y="4355279"/>
              <a:chExt cx="714895" cy="271388"/>
            </a:xfrm>
          </p:grpSpPr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E54E4781-4A9A-84A4-5397-9D686BC6FE3D}"/>
                  </a:ext>
                </a:extLst>
              </p:cNvPr>
              <p:cNvSpPr/>
              <p:nvPr/>
            </p:nvSpPr>
            <p:spPr>
              <a:xfrm rot="16200000">
                <a:off x="5207831" y="4133525"/>
                <a:ext cx="271388" cy="71489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pic>
            <p:nvPicPr>
              <p:cNvPr id="52" name="Picture 51">
                <a:extLst>
                  <a:ext uri="{FF2B5EF4-FFF2-40B4-BE49-F238E27FC236}">
                    <a16:creationId xmlns:a16="http://schemas.microsoft.com/office/drawing/2014/main" id="{F79F30D6-6BB4-59D2-6D63-A0CCFC24E5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133998" y="4392991"/>
                <a:ext cx="493153" cy="128016"/>
              </a:xfrm>
              <a:prstGeom prst="rect">
                <a:avLst/>
              </a:prstGeom>
            </p:spPr>
          </p:pic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A4C1AA8F-16B0-9D90-6CE3-F6EA093E35FE}"/>
                </a:ext>
              </a:extLst>
            </p:cNvPr>
            <p:cNvGrpSpPr/>
            <p:nvPr/>
          </p:nvGrpSpPr>
          <p:grpSpPr>
            <a:xfrm>
              <a:off x="3516890" y="4365665"/>
              <a:ext cx="714895" cy="271388"/>
              <a:chOff x="3516890" y="4365665"/>
              <a:chExt cx="714895" cy="271388"/>
            </a:xfrm>
          </p:grpSpPr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B0847F68-6AC9-DA86-177B-754AE6F5A2C0}"/>
                  </a:ext>
                </a:extLst>
              </p:cNvPr>
              <p:cNvSpPr/>
              <p:nvPr/>
            </p:nvSpPr>
            <p:spPr>
              <a:xfrm rot="16200000">
                <a:off x="3738644" y="4143911"/>
                <a:ext cx="271388" cy="71489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pic>
            <p:nvPicPr>
              <p:cNvPr id="50" name="Picture 49">
                <a:extLst>
                  <a:ext uri="{FF2B5EF4-FFF2-40B4-BE49-F238E27FC236}">
                    <a16:creationId xmlns:a16="http://schemas.microsoft.com/office/drawing/2014/main" id="{5B8F14A5-BD59-4F32-198E-1601CF640F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630284" y="4395800"/>
                <a:ext cx="543725" cy="126006"/>
              </a:xfrm>
              <a:prstGeom prst="rect">
                <a:avLst/>
              </a:prstGeom>
            </p:spPr>
          </p:pic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4026E5D5-943B-4378-72E5-1C66042D844B}"/>
                </a:ext>
              </a:extLst>
            </p:cNvPr>
            <p:cNvGrpSpPr/>
            <p:nvPr/>
          </p:nvGrpSpPr>
          <p:grpSpPr>
            <a:xfrm>
              <a:off x="1169324" y="1590794"/>
              <a:ext cx="426720" cy="714895"/>
              <a:chOff x="1169324" y="1590794"/>
              <a:chExt cx="426720" cy="714895"/>
            </a:xfrm>
          </p:grpSpPr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F63B3167-CCDF-A0DC-93C7-3C2AC4940013}"/>
                  </a:ext>
                </a:extLst>
              </p:cNvPr>
              <p:cNvSpPr/>
              <p:nvPr/>
            </p:nvSpPr>
            <p:spPr>
              <a:xfrm>
                <a:off x="1169324" y="1590794"/>
                <a:ext cx="426720" cy="71489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pic>
            <p:nvPicPr>
              <p:cNvPr id="48" name="Picture 47">
                <a:extLst>
                  <a:ext uri="{FF2B5EF4-FFF2-40B4-BE49-F238E27FC236}">
                    <a16:creationId xmlns:a16="http://schemas.microsoft.com/office/drawing/2014/main" id="{41B68960-48B4-361F-5B44-C1F4A421CB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16200000">
                <a:off x="1241598" y="1909727"/>
                <a:ext cx="543725" cy="126006"/>
              </a:xfrm>
              <a:prstGeom prst="rect">
                <a:avLst/>
              </a:prstGeom>
            </p:spPr>
          </p:pic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B6AFAD3C-1FE1-71E4-6285-1F2338485170}"/>
                </a:ext>
              </a:extLst>
            </p:cNvPr>
            <p:cNvGrpSpPr/>
            <p:nvPr/>
          </p:nvGrpSpPr>
          <p:grpSpPr>
            <a:xfrm>
              <a:off x="1169324" y="3427891"/>
              <a:ext cx="426720" cy="714895"/>
              <a:chOff x="1169324" y="3427891"/>
              <a:chExt cx="426720" cy="714895"/>
            </a:xfrm>
          </p:grpSpPr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F7B0A1C6-B52E-4594-BAF2-9AAC7DFF822F}"/>
                  </a:ext>
                </a:extLst>
              </p:cNvPr>
              <p:cNvSpPr/>
              <p:nvPr/>
            </p:nvSpPr>
            <p:spPr>
              <a:xfrm>
                <a:off x="1169324" y="3427891"/>
                <a:ext cx="426720" cy="71489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pic>
            <p:nvPicPr>
              <p:cNvPr id="46" name="Picture 45">
                <a:extLst>
                  <a:ext uri="{FF2B5EF4-FFF2-40B4-BE49-F238E27FC236}">
                    <a16:creationId xmlns:a16="http://schemas.microsoft.com/office/drawing/2014/main" id="{29130001-7170-48D4-D63A-16FD0D1710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16200000">
                <a:off x="1376712" y="3746151"/>
                <a:ext cx="284090" cy="128016"/>
              </a:xfrm>
              <a:prstGeom prst="rect">
                <a:avLst/>
              </a:prstGeom>
            </p:spPr>
          </p:pic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8AE20937-178A-2323-28B3-6C35FB74BF7D}"/>
                </a:ext>
              </a:extLst>
            </p:cNvPr>
            <p:cNvGrpSpPr/>
            <p:nvPr/>
          </p:nvGrpSpPr>
          <p:grpSpPr>
            <a:xfrm>
              <a:off x="6664433" y="4373185"/>
              <a:ext cx="714895" cy="271388"/>
              <a:chOff x="6664433" y="4373185"/>
              <a:chExt cx="714895" cy="271388"/>
            </a:xfrm>
          </p:grpSpPr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386B1444-E499-F1DC-AF02-519D7E831463}"/>
                  </a:ext>
                </a:extLst>
              </p:cNvPr>
              <p:cNvSpPr/>
              <p:nvPr/>
            </p:nvSpPr>
            <p:spPr>
              <a:xfrm rot="16200000">
                <a:off x="6886187" y="4151431"/>
                <a:ext cx="271388" cy="71489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pic>
            <p:nvPicPr>
              <p:cNvPr id="44" name="Picture 43">
                <a:extLst>
                  <a:ext uri="{FF2B5EF4-FFF2-40B4-BE49-F238E27FC236}">
                    <a16:creationId xmlns:a16="http://schemas.microsoft.com/office/drawing/2014/main" id="{86DF9B88-EB87-5949-E77F-E8422CE835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22445" y="4392991"/>
                <a:ext cx="284090" cy="128016"/>
              </a:xfrm>
              <a:prstGeom prst="rect">
                <a:avLst/>
              </a:prstGeom>
            </p:spPr>
          </p:pic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7A337227-101E-73CC-905E-FF13D75F1992}"/>
                </a:ext>
              </a:extLst>
            </p:cNvPr>
            <p:cNvGrpSpPr/>
            <p:nvPr/>
          </p:nvGrpSpPr>
          <p:grpSpPr>
            <a:xfrm>
              <a:off x="2047704" y="4365665"/>
              <a:ext cx="714895" cy="271388"/>
              <a:chOff x="2047704" y="4365665"/>
              <a:chExt cx="714895" cy="271388"/>
            </a:xfrm>
          </p:grpSpPr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B4B978AC-6A64-11DB-7494-B304538380C3}"/>
                  </a:ext>
                </a:extLst>
              </p:cNvPr>
              <p:cNvSpPr/>
              <p:nvPr/>
            </p:nvSpPr>
            <p:spPr>
              <a:xfrm rot="16200000">
                <a:off x="2269458" y="4143911"/>
                <a:ext cx="271388" cy="71489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pic>
            <p:nvPicPr>
              <p:cNvPr id="42" name="Picture 41">
                <a:extLst>
                  <a:ext uri="{FF2B5EF4-FFF2-40B4-BE49-F238E27FC236}">
                    <a16:creationId xmlns:a16="http://schemas.microsoft.com/office/drawing/2014/main" id="{16B20C1B-672F-A01E-2CD8-49B1AF33CB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167073" y="4392991"/>
                <a:ext cx="493776" cy="128735"/>
              </a:xfrm>
              <a:prstGeom prst="rect">
                <a:avLst/>
              </a:prstGeom>
            </p:spPr>
          </p:pic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A5B5F2EF-B1AB-78B5-F3A1-079EBEF4C36C}"/>
                </a:ext>
              </a:extLst>
            </p:cNvPr>
            <p:cNvGrpSpPr/>
            <p:nvPr/>
          </p:nvGrpSpPr>
          <p:grpSpPr>
            <a:xfrm>
              <a:off x="3231134" y="630022"/>
              <a:ext cx="285756" cy="714895"/>
              <a:chOff x="3231134" y="630022"/>
              <a:chExt cx="285756" cy="714895"/>
            </a:xfrm>
          </p:grpSpPr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51F5166B-F846-C21A-DD95-3551A48BF05C}"/>
                  </a:ext>
                </a:extLst>
              </p:cNvPr>
              <p:cNvSpPr/>
              <p:nvPr/>
            </p:nvSpPr>
            <p:spPr>
              <a:xfrm>
                <a:off x="3231134" y="630022"/>
                <a:ext cx="285756" cy="71489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pic>
            <p:nvPicPr>
              <p:cNvPr id="40" name="Picture 39">
                <a:extLst>
                  <a:ext uri="{FF2B5EF4-FFF2-40B4-BE49-F238E27FC236}">
                    <a16:creationId xmlns:a16="http://schemas.microsoft.com/office/drawing/2014/main" id="{DABFE055-133B-02C9-2745-7E11C3EA57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rot="5400000">
                <a:off x="3095101" y="1009728"/>
                <a:ext cx="429768" cy="128053"/>
              </a:xfrm>
              <a:prstGeom prst="rect">
                <a:avLst/>
              </a:prstGeom>
            </p:spPr>
          </p:pic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7D959BDB-9DDA-D101-94D2-482DC35F9B44}"/>
                </a:ext>
              </a:extLst>
            </p:cNvPr>
            <p:cNvGrpSpPr/>
            <p:nvPr/>
          </p:nvGrpSpPr>
          <p:grpSpPr>
            <a:xfrm>
              <a:off x="4707278" y="1615282"/>
              <a:ext cx="426720" cy="714895"/>
              <a:chOff x="4707278" y="1615282"/>
              <a:chExt cx="426720" cy="714895"/>
            </a:xfrm>
          </p:grpSpPr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5DE7FAEE-D2E9-C3CD-9456-1655BA18313B}"/>
                  </a:ext>
                </a:extLst>
              </p:cNvPr>
              <p:cNvSpPr/>
              <p:nvPr/>
            </p:nvSpPr>
            <p:spPr>
              <a:xfrm>
                <a:off x="4707278" y="1615282"/>
                <a:ext cx="426720" cy="71489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id="{6A7D40E8-AAED-38F2-14A4-F95A5CC8A3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 rot="5400000">
                <a:off x="4590713" y="1970589"/>
                <a:ext cx="365760" cy="127145"/>
              </a:xfrm>
              <a:prstGeom prst="rect">
                <a:avLst/>
              </a:prstGeom>
            </p:spPr>
          </p:pic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BA938170-8158-BD85-8BA2-D1B2B97DFBEC}"/>
                </a:ext>
              </a:extLst>
            </p:cNvPr>
            <p:cNvGrpSpPr/>
            <p:nvPr/>
          </p:nvGrpSpPr>
          <p:grpSpPr>
            <a:xfrm>
              <a:off x="6162344" y="2515987"/>
              <a:ext cx="179578" cy="714895"/>
              <a:chOff x="6162344" y="2515987"/>
              <a:chExt cx="179578" cy="714895"/>
            </a:xfrm>
          </p:grpSpPr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2311D33D-03FA-A072-405A-A5F04F8F9D42}"/>
                  </a:ext>
                </a:extLst>
              </p:cNvPr>
              <p:cNvSpPr/>
              <p:nvPr/>
            </p:nvSpPr>
            <p:spPr>
              <a:xfrm>
                <a:off x="6162344" y="2515987"/>
                <a:ext cx="179578" cy="71489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pic>
            <p:nvPicPr>
              <p:cNvPr id="36" name="Picture 35">
                <a:extLst>
                  <a:ext uri="{FF2B5EF4-FFF2-40B4-BE49-F238E27FC236}">
                    <a16:creationId xmlns:a16="http://schemas.microsoft.com/office/drawing/2014/main" id="{679390C5-FAC5-2C87-D75B-BA9DAC5098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 rot="5400000">
                <a:off x="6149898" y="2864084"/>
                <a:ext cx="256032" cy="128016"/>
              </a:xfrm>
              <a:prstGeom prst="rect">
                <a:avLst/>
              </a:prstGeom>
            </p:spPr>
          </p:pic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F571ECD2-5746-B924-3FA6-20523944979F}"/>
                </a:ext>
              </a:extLst>
            </p:cNvPr>
            <p:cNvGrpSpPr/>
            <p:nvPr/>
          </p:nvGrpSpPr>
          <p:grpSpPr>
            <a:xfrm>
              <a:off x="7663799" y="3427890"/>
              <a:ext cx="179578" cy="714895"/>
              <a:chOff x="7663799" y="3427890"/>
              <a:chExt cx="179578" cy="714895"/>
            </a:xfrm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D28BF6C9-A1BA-76BE-0711-F30FAC67C87B}"/>
                  </a:ext>
                </a:extLst>
              </p:cNvPr>
              <p:cNvSpPr/>
              <p:nvPr/>
            </p:nvSpPr>
            <p:spPr>
              <a:xfrm>
                <a:off x="7663799" y="3427890"/>
                <a:ext cx="179578" cy="71489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pic>
            <p:nvPicPr>
              <p:cNvPr id="34" name="Picture 33">
                <a:extLst>
                  <a:ext uri="{FF2B5EF4-FFF2-40B4-BE49-F238E27FC236}">
                    <a16:creationId xmlns:a16="http://schemas.microsoft.com/office/drawing/2014/main" id="{D0D37AA0-B768-F750-B449-4EB50B8CE0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 rot="5400000">
                <a:off x="7610244" y="3818487"/>
                <a:ext cx="246888" cy="126922"/>
              </a:xfrm>
              <a:prstGeom prst="rect">
                <a:avLst/>
              </a:prstGeom>
            </p:spPr>
          </p:pic>
        </p:grp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4F19D5C3-A461-E998-7686-F4626D1F9F9C}"/>
              </a:ext>
            </a:extLst>
          </p:cNvPr>
          <p:cNvSpPr txBox="1"/>
          <p:nvPr/>
        </p:nvSpPr>
        <p:spPr>
          <a:xfrm>
            <a:off x="1374205" y="5677466"/>
            <a:ext cx="1757067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Probability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294F0A4E-030C-4F72-1F86-C28C0DBCDF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763" t="13316" r="43761" b="79916"/>
          <a:stretch/>
        </p:blipFill>
        <p:spPr>
          <a:xfrm>
            <a:off x="1213648" y="6201764"/>
            <a:ext cx="2003490" cy="360977"/>
          </a:xfrm>
          <a:prstGeom prst="rect">
            <a:avLst/>
          </a:prstGeom>
        </p:spPr>
      </p:pic>
      <p:sp>
        <p:nvSpPr>
          <p:cNvPr id="57" name="Rectangle 56">
            <a:extLst>
              <a:ext uri="{FF2B5EF4-FFF2-40B4-BE49-F238E27FC236}">
                <a16:creationId xmlns:a16="http://schemas.microsoft.com/office/drawing/2014/main" id="{4A2F8BCF-00E1-C240-6EB2-3F1AAE273CD3}"/>
              </a:ext>
            </a:extLst>
          </p:cNvPr>
          <p:cNvSpPr/>
          <p:nvPr/>
        </p:nvSpPr>
        <p:spPr>
          <a:xfrm>
            <a:off x="5983867" y="1667035"/>
            <a:ext cx="2051316" cy="7251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B0DA99A-F0B3-36B5-3994-34ADB095F53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17657" y="6581775"/>
            <a:ext cx="5768163" cy="276225"/>
          </a:xfrm>
        </p:spPr>
        <p:txBody>
          <a:bodyPr/>
          <a:lstStyle/>
          <a:p>
            <a:r>
              <a:rPr lang="en-US" sz="1200" dirty="0"/>
              <a:t>R. E. Brandt, </a:t>
            </a:r>
            <a:r>
              <a:rPr lang="en-US" sz="1200" b="1" dirty="0"/>
              <a:t>R. C.</a:t>
            </a:r>
            <a:r>
              <a:rPr lang="en-US" sz="1200" dirty="0"/>
              <a:t> </a:t>
            </a:r>
            <a:r>
              <a:rPr lang="en-US" sz="1200" b="1" dirty="0"/>
              <a:t>Kurchin, </a:t>
            </a:r>
            <a:r>
              <a:rPr lang="en-US" sz="1200" dirty="0"/>
              <a:t>et al</a:t>
            </a:r>
            <a:r>
              <a:rPr lang="en-US" sz="1200" i="1" dirty="0"/>
              <a:t>.</a:t>
            </a:r>
            <a:r>
              <a:rPr lang="en-US" sz="1200" dirty="0"/>
              <a:t> </a:t>
            </a:r>
            <a:r>
              <a:rPr lang="en-US" sz="1200" i="1" dirty="0"/>
              <a:t>Joule </a:t>
            </a:r>
            <a:r>
              <a:rPr lang="en-US" sz="1200" b="1" dirty="0"/>
              <a:t>2017</a:t>
            </a:r>
            <a:r>
              <a:rPr lang="en-US" sz="1200" dirty="0"/>
              <a:t>, 1(4), 843.</a:t>
            </a:r>
          </a:p>
        </p:txBody>
      </p:sp>
    </p:spTree>
    <p:extLst>
      <p:ext uri="{BB962C8B-B14F-4D97-AF65-F5344CB8AC3E}">
        <p14:creationId xmlns:p14="http://schemas.microsoft.com/office/powerpoint/2010/main" val="2661762887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0767A9-D423-EB03-0725-86A692F8F26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C17B04-E767-A1AB-B291-9A8664F92DD9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4A3F570-75BE-205A-8AF8-84C0700ECA9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Feed me data!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789B9A-B6A4-50C1-74F1-218AE35C9B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319" y="1441050"/>
            <a:ext cx="8378454" cy="523653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2CBC38C-A127-65DE-AD5C-E7A0C79DBDCA}"/>
              </a:ext>
            </a:extLst>
          </p:cNvPr>
          <p:cNvSpPr txBox="1"/>
          <p:nvPr/>
        </p:nvSpPr>
        <p:spPr>
          <a:xfrm>
            <a:off x="1374205" y="5677466"/>
            <a:ext cx="1757067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Probability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DD7AF3A-389B-24B1-57AB-803C633B30C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763" t="13316" r="43761" b="79916"/>
          <a:stretch/>
        </p:blipFill>
        <p:spPr>
          <a:xfrm>
            <a:off x="1213648" y="6201764"/>
            <a:ext cx="2003490" cy="36097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5CBF1BD-98CB-B504-7E9A-70A8AC6FDB93}"/>
              </a:ext>
            </a:extLst>
          </p:cNvPr>
          <p:cNvSpPr/>
          <p:nvPr/>
        </p:nvSpPr>
        <p:spPr>
          <a:xfrm>
            <a:off x="7734207" y="1482274"/>
            <a:ext cx="4788134" cy="23245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DB133B2-7C62-0906-C690-AF9174C5A5C4}"/>
              </a:ext>
            </a:extLst>
          </p:cNvPr>
          <p:cNvSpPr/>
          <p:nvPr/>
        </p:nvSpPr>
        <p:spPr>
          <a:xfrm>
            <a:off x="5983867" y="1667035"/>
            <a:ext cx="2051316" cy="7251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01993A2B-3C0E-843C-6805-016C4E9D0B5C}"/>
              </a:ext>
            </a:extLst>
          </p:cNvPr>
          <p:cNvSpPr txBox="1">
            <a:spLocks/>
          </p:cNvSpPr>
          <p:nvPr/>
        </p:nvSpPr>
        <p:spPr>
          <a:xfrm>
            <a:off x="1217657" y="6581775"/>
            <a:ext cx="5768163" cy="2762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>
            <a:normAutofit/>
          </a:bodyPr>
          <a:lstStyle>
            <a:lvl1pPr marL="0" marR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None/>
              <a:tabLst/>
              <a:defRPr sz="1200" b="0" i="1" u="none" strike="noStrike" cap="none" spc="0" baseline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uFillTx/>
                <a:latin typeface="Calibri" panose="020F0502020204030204" pitchFamily="34" charset="0"/>
                <a:ea typeface="Open Sans Light" panose="020B0306030504020204" pitchFamily="34" charset="0"/>
                <a:cs typeface="Calibri" panose="020F0502020204030204" pitchFamily="34" charset="0"/>
                <a:sym typeface="Open Sans Regular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000" b="0" i="0" u="none" strike="noStrike" cap="none" spc="0" baseline="0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Open Sans Regular"/>
              </a:defRPr>
            </a:lvl2pPr>
            <a:lvl3pPr marL="1234439" marR="0" indent="-320039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000" b="0" i="0" u="none" strike="noStrike" cap="none" spc="0" baseline="0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Open Sans Regular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000" b="0" i="0" u="none" strike="noStrike" cap="none" spc="0" baseline="0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Open Sans Regular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000" b="0" i="0" u="none" strike="noStrike" cap="none" spc="0" baseline="0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Open Sans Regular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Open Sans Regular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Open Sans Regular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Open Sans Regular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Open Sans Regular"/>
              </a:defRPr>
            </a:lvl9pPr>
          </a:lstStyle>
          <a:p>
            <a:r>
              <a:rPr lang="en-US" dirty="0"/>
              <a:t>R. E. Brandt, </a:t>
            </a:r>
            <a:r>
              <a:rPr lang="en-US" b="1" dirty="0"/>
              <a:t>R. C.</a:t>
            </a:r>
            <a:r>
              <a:rPr lang="en-US" dirty="0"/>
              <a:t> </a:t>
            </a:r>
            <a:r>
              <a:rPr lang="en-US" b="1" dirty="0"/>
              <a:t>Kurchin, </a:t>
            </a:r>
            <a:r>
              <a:rPr lang="en-US" dirty="0"/>
              <a:t>et al. Joule </a:t>
            </a:r>
            <a:r>
              <a:rPr lang="en-US" b="1" dirty="0"/>
              <a:t>2017</a:t>
            </a:r>
            <a:r>
              <a:rPr lang="en-US" dirty="0"/>
              <a:t>, 1(4), 843.</a:t>
            </a:r>
          </a:p>
        </p:txBody>
      </p:sp>
    </p:spTree>
    <p:extLst>
      <p:ext uri="{BB962C8B-B14F-4D97-AF65-F5344CB8AC3E}">
        <p14:creationId xmlns:p14="http://schemas.microsoft.com/office/powerpoint/2010/main" val="1235285770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76D0369-1033-8589-093B-FEA97B9CC59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Let’s step through it</a:t>
            </a:r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566915EB-1713-66E1-1F4E-B14D0385CB5C}"/>
              </a:ext>
            </a:extLst>
          </p:cNvPr>
          <p:cNvSpPr txBox="1">
            <a:spLocks/>
          </p:cNvSpPr>
          <p:nvPr/>
        </p:nvSpPr>
        <p:spPr>
          <a:xfrm>
            <a:off x="1145295" y="678349"/>
            <a:ext cx="0" cy="0"/>
          </a:xfr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983B356-03E3-0BF3-0A57-4385F0230882}"/>
              </a:ext>
            </a:extLst>
          </p:cNvPr>
          <p:cNvSpPr/>
          <p:nvPr/>
        </p:nvSpPr>
        <p:spPr>
          <a:xfrm>
            <a:off x="7715429" y="1368442"/>
            <a:ext cx="5147733" cy="24433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6089C82-D75E-CF73-1593-CAA1ED5A54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4566" y="1417701"/>
            <a:ext cx="8758731" cy="547420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81EAA28-66DA-CBEC-2D4B-B91D336B9294}"/>
              </a:ext>
            </a:extLst>
          </p:cNvPr>
          <p:cNvSpPr/>
          <p:nvPr/>
        </p:nvSpPr>
        <p:spPr>
          <a:xfrm>
            <a:off x="3594116" y="1550018"/>
            <a:ext cx="1589780" cy="1097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3CAED5D-9435-C281-A275-39F2166E00EE}"/>
              </a:ext>
            </a:extLst>
          </p:cNvPr>
          <p:cNvCxnSpPr>
            <a:cxnSpLocks/>
          </p:cNvCxnSpPr>
          <p:nvPr/>
        </p:nvCxnSpPr>
        <p:spPr>
          <a:xfrm flipH="1">
            <a:off x="3265878" y="2577652"/>
            <a:ext cx="921488" cy="0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D37F3C14-D6F9-DBF5-C167-95E7FC47FAFC}"/>
              </a:ext>
            </a:extLst>
          </p:cNvPr>
          <p:cNvSpPr/>
          <p:nvPr/>
        </p:nvSpPr>
        <p:spPr>
          <a:xfrm>
            <a:off x="3594116" y="2817608"/>
            <a:ext cx="1627880" cy="9941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EC6A789-8C18-8715-900C-938366222721}"/>
              </a:ext>
            </a:extLst>
          </p:cNvPr>
          <p:cNvGrpSpPr/>
          <p:nvPr/>
        </p:nvGrpSpPr>
        <p:grpSpPr>
          <a:xfrm>
            <a:off x="3637150" y="4059136"/>
            <a:ext cx="3422813" cy="1013413"/>
            <a:chOff x="1345326" y="3319460"/>
            <a:chExt cx="3030508" cy="877881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5776481-05D4-EB9C-AF75-A191093F2A77}"/>
                </a:ext>
              </a:extLst>
            </p:cNvPr>
            <p:cNvSpPr/>
            <p:nvPr/>
          </p:nvSpPr>
          <p:spPr>
            <a:xfrm>
              <a:off x="1345326" y="3332204"/>
              <a:ext cx="1375138" cy="86513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802569D-4ADC-11E0-0EB0-F99F5481DF89}"/>
                </a:ext>
              </a:extLst>
            </p:cNvPr>
            <p:cNvSpPr/>
            <p:nvPr/>
          </p:nvSpPr>
          <p:spPr>
            <a:xfrm>
              <a:off x="3000696" y="3319460"/>
              <a:ext cx="1375138" cy="86513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1F275B4-4504-AFD6-716B-ECA43BEF2C9B}"/>
              </a:ext>
            </a:extLst>
          </p:cNvPr>
          <p:cNvGrpSpPr/>
          <p:nvPr/>
        </p:nvGrpSpPr>
        <p:grpSpPr>
          <a:xfrm>
            <a:off x="3571852" y="5306019"/>
            <a:ext cx="5506711" cy="987733"/>
            <a:chOff x="1399301" y="4374232"/>
            <a:chExt cx="4684362" cy="874008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65A6BA9-5AB4-9994-94F0-40FC5B5BB2FF}"/>
                </a:ext>
              </a:extLst>
            </p:cNvPr>
            <p:cNvSpPr/>
            <p:nvPr/>
          </p:nvSpPr>
          <p:spPr>
            <a:xfrm>
              <a:off x="1399301" y="4383103"/>
              <a:ext cx="1375138" cy="86513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7974C48-7551-30E2-9F99-37CF3C8E9039}"/>
                </a:ext>
              </a:extLst>
            </p:cNvPr>
            <p:cNvSpPr/>
            <p:nvPr/>
          </p:nvSpPr>
          <p:spPr>
            <a:xfrm>
              <a:off x="3028950" y="4374232"/>
              <a:ext cx="1375138" cy="86513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  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7A96424-5B8A-FF85-AE46-B1A54AC2C47D}"/>
                </a:ext>
              </a:extLst>
            </p:cNvPr>
            <p:cNvSpPr/>
            <p:nvPr/>
          </p:nvSpPr>
          <p:spPr>
            <a:xfrm>
              <a:off x="4708525" y="4383102"/>
              <a:ext cx="1375138" cy="86513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 </a:t>
              </a:r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25BF97C6-3BBC-AF05-8F6F-EEE5559AA044}"/>
              </a:ext>
            </a:extLst>
          </p:cNvPr>
          <p:cNvSpPr/>
          <p:nvPr/>
        </p:nvSpPr>
        <p:spPr>
          <a:xfrm>
            <a:off x="5506811" y="2776853"/>
            <a:ext cx="1628651" cy="1097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53E2311-D659-7850-722A-353A41EB3CEA}"/>
              </a:ext>
            </a:extLst>
          </p:cNvPr>
          <p:cNvSpPr txBox="1"/>
          <p:nvPr/>
        </p:nvSpPr>
        <p:spPr>
          <a:xfrm>
            <a:off x="5348557" y="3097815"/>
            <a:ext cx="18664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???         ???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6610F04-AA5E-3CBD-94B2-AA4D1FF412C4}"/>
              </a:ext>
            </a:extLst>
          </p:cNvPr>
          <p:cNvSpPr/>
          <p:nvPr/>
        </p:nvSpPr>
        <p:spPr>
          <a:xfrm>
            <a:off x="7462015" y="4022189"/>
            <a:ext cx="1743456" cy="10850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AD3F015-0AFA-D9D9-C818-17E59D1BAA69}"/>
              </a:ext>
            </a:extLst>
          </p:cNvPr>
          <p:cNvCxnSpPr>
            <a:cxnSpLocks/>
          </p:cNvCxnSpPr>
          <p:nvPr/>
        </p:nvCxnSpPr>
        <p:spPr>
          <a:xfrm flipH="1">
            <a:off x="8426573" y="4798514"/>
            <a:ext cx="482009" cy="0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F24C367B-31F0-A304-720C-8234E216154F}"/>
              </a:ext>
            </a:extLst>
          </p:cNvPr>
          <p:cNvSpPr/>
          <p:nvPr/>
        </p:nvSpPr>
        <p:spPr>
          <a:xfrm>
            <a:off x="9450867" y="5254293"/>
            <a:ext cx="1625601" cy="10850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D8A8320-12ED-1AF6-DA7A-BA241B59A0EB}"/>
              </a:ext>
            </a:extLst>
          </p:cNvPr>
          <p:cNvCxnSpPr>
            <a:cxnSpLocks/>
          </p:cNvCxnSpPr>
          <p:nvPr/>
        </p:nvCxnSpPr>
        <p:spPr>
          <a:xfrm flipH="1">
            <a:off x="9467091" y="6178860"/>
            <a:ext cx="482009" cy="0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197072A8-9043-1AFE-698C-F34A7D57DAB0}"/>
              </a:ext>
            </a:extLst>
          </p:cNvPr>
          <p:cNvSpPr/>
          <p:nvPr/>
        </p:nvSpPr>
        <p:spPr>
          <a:xfrm>
            <a:off x="7794970" y="1357495"/>
            <a:ext cx="5034325" cy="24433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9722549-FD96-216D-9F19-3F1A200B09CC}"/>
              </a:ext>
            </a:extLst>
          </p:cNvPr>
          <p:cNvGrpSpPr/>
          <p:nvPr/>
        </p:nvGrpSpPr>
        <p:grpSpPr>
          <a:xfrm>
            <a:off x="2719173" y="1518379"/>
            <a:ext cx="8898737" cy="5352735"/>
            <a:chOff x="1169324" y="630022"/>
            <a:chExt cx="6674053" cy="4014551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CBD17347-067F-9C1F-2979-F9569992909D}"/>
                </a:ext>
              </a:extLst>
            </p:cNvPr>
            <p:cNvGrpSpPr/>
            <p:nvPr/>
          </p:nvGrpSpPr>
          <p:grpSpPr>
            <a:xfrm>
              <a:off x="1213659" y="2623766"/>
              <a:ext cx="426720" cy="714895"/>
              <a:chOff x="1213659" y="2623766"/>
              <a:chExt cx="426720" cy="714895"/>
            </a:xfrm>
          </p:grpSpPr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961A9EE3-3799-2488-E94A-89E59F0C0255}"/>
                  </a:ext>
                </a:extLst>
              </p:cNvPr>
              <p:cNvSpPr/>
              <p:nvPr/>
            </p:nvSpPr>
            <p:spPr>
              <a:xfrm>
                <a:off x="1213659" y="2623766"/>
                <a:ext cx="426720" cy="71489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pic>
            <p:nvPicPr>
              <p:cNvPr id="60" name="Picture 59">
                <a:extLst>
                  <a:ext uri="{FF2B5EF4-FFF2-40B4-BE49-F238E27FC236}">
                    <a16:creationId xmlns:a16="http://schemas.microsoft.com/office/drawing/2014/main" id="{64334542-23DE-6BBB-C9F8-F3DF02924B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16200000">
                <a:off x="1267889" y="2864084"/>
                <a:ext cx="493153" cy="128016"/>
              </a:xfrm>
              <a:prstGeom prst="rect">
                <a:avLst/>
              </a:prstGeom>
            </p:spPr>
          </p:pic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CFE28D1E-C975-BA11-0B07-77FBD7F4E98E}"/>
                </a:ext>
              </a:extLst>
            </p:cNvPr>
            <p:cNvGrpSpPr/>
            <p:nvPr/>
          </p:nvGrpSpPr>
          <p:grpSpPr>
            <a:xfrm>
              <a:off x="4986077" y="4355279"/>
              <a:ext cx="714895" cy="271388"/>
              <a:chOff x="4986077" y="4355279"/>
              <a:chExt cx="714895" cy="271388"/>
            </a:xfrm>
          </p:grpSpPr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C96A969D-0F57-3837-C318-B34E18B92AEF}"/>
                  </a:ext>
                </a:extLst>
              </p:cNvPr>
              <p:cNvSpPr/>
              <p:nvPr/>
            </p:nvSpPr>
            <p:spPr>
              <a:xfrm rot="16200000">
                <a:off x="5207831" y="4133525"/>
                <a:ext cx="271388" cy="71489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pic>
            <p:nvPicPr>
              <p:cNvPr id="58" name="Picture 57">
                <a:extLst>
                  <a:ext uri="{FF2B5EF4-FFF2-40B4-BE49-F238E27FC236}">
                    <a16:creationId xmlns:a16="http://schemas.microsoft.com/office/drawing/2014/main" id="{7B3DEB84-BE21-DACE-0465-AA0F08D5C8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133998" y="4392991"/>
                <a:ext cx="493153" cy="128016"/>
              </a:xfrm>
              <a:prstGeom prst="rect">
                <a:avLst/>
              </a:prstGeom>
            </p:spPr>
          </p:pic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8F57A870-2633-0157-8623-BBD0DB781A29}"/>
                </a:ext>
              </a:extLst>
            </p:cNvPr>
            <p:cNvGrpSpPr/>
            <p:nvPr/>
          </p:nvGrpSpPr>
          <p:grpSpPr>
            <a:xfrm>
              <a:off x="3516890" y="4365665"/>
              <a:ext cx="714895" cy="271388"/>
              <a:chOff x="3516890" y="4365665"/>
              <a:chExt cx="714895" cy="271388"/>
            </a:xfrm>
          </p:grpSpPr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45F01339-B86E-9A0B-2484-8BE3C8ED2BA5}"/>
                  </a:ext>
                </a:extLst>
              </p:cNvPr>
              <p:cNvSpPr/>
              <p:nvPr/>
            </p:nvSpPr>
            <p:spPr>
              <a:xfrm rot="16200000">
                <a:off x="3738644" y="4143911"/>
                <a:ext cx="271388" cy="71489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pic>
            <p:nvPicPr>
              <p:cNvPr id="56" name="Picture 55">
                <a:extLst>
                  <a:ext uri="{FF2B5EF4-FFF2-40B4-BE49-F238E27FC236}">
                    <a16:creationId xmlns:a16="http://schemas.microsoft.com/office/drawing/2014/main" id="{BFC48DE6-1281-8A5B-DE3D-460A795311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630284" y="4395800"/>
                <a:ext cx="543725" cy="126006"/>
              </a:xfrm>
              <a:prstGeom prst="rect">
                <a:avLst/>
              </a:prstGeom>
            </p:spPr>
          </p:pic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7BBA3EDA-4C25-2C08-2EAA-0BA02D17E2C5}"/>
                </a:ext>
              </a:extLst>
            </p:cNvPr>
            <p:cNvGrpSpPr/>
            <p:nvPr/>
          </p:nvGrpSpPr>
          <p:grpSpPr>
            <a:xfrm>
              <a:off x="1169324" y="1590794"/>
              <a:ext cx="426720" cy="714895"/>
              <a:chOff x="1169324" y="1590794"/>
              <a:chExt cx="426720" cy="714895"/>
            </a:xfrm>
          </p:grpSpPr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BF32C276-4E19-6911-E8ED-D677498E8CB8}"/>
                  </a:ext>
                </a:extLst>
              </p:cNvPr>
              <p:cNvSpPr/>
              <p:nvPr/>
            </p:nvSpPr>
            <p:spPr>
              <a:xfrm>
                <a:off x="1169324" y="1590794"/>
                <a:ext cx="426720" cy="71489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pic>
            <p:nvPicPr>
              <p:cNvPr id="54" name="Picture 53">
                <a:extLst>
                  <a:ext uri="{FF2B5EF4-FFF2-40B4-BE49-F238E27FC236}">
                    <a16:creationId xmlns:a16="http://schemas.microsoft.com/office/drawing/2014/main" id="{FF350100-F501-E7A4-11B1-6F64CDDB35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16200000">
                <a:off x="1241598" y="1909727"/>
                <a:ext cx="543725" cy="126006"/>
              </a:xfrm>
              <a:prstGeom prst="rect">
                <a:avLst/>
              </a:prstGeom>
            </p:spPr>
          </p:pic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0A1D5BB4-BE23-0D2A-8280-1690E756B7FB}"/>
                </a:ext>
              </a:extLst>
            </p:cNvPr>
            <p:cNvGrpSpPr/>
            <p:nvPr/>
          </p:nvGrpSpPr>
          <p:grpSpPr>
            <a:xfrm>
              <a:off x="1169324" y="3427891"/>
              <a:ext cx="426720" cy="714895"/>
              <a:chOff x="1169324" y="3427891"/>
              <a:chExt cx="426720" cy="714895"/>
            </a:xfrm>
          </p:grpSpPr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CDBD7122-5E72-6A19-81A8-384C334AE0BC}"/>
                  </a:ext>
                </a:extLst>
              </p:cNvPr>
              <p:cNvSpPr/>
              <p:nvPr/>
            </p:nvSpPr>
            <p:spPr>
              <a:xfrm>
                <a:off x="1169324" y="3427891"/>
                <a:ext cx="426720" cy="71489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pic>
            <p:nvPicPr>
              <p:cNvPr id="52" name="Picture 51">
                <a:extLst>
                  <a:ext uri="{FF2B5EF4-FFF2-40B4-BE49-F238E27FC236}">
                    <a16:creationId xmlns:a16="http://schemas.microsoft.com/office/drawing/2014/main" id="{3CE41C60-61F0-F269-33BC-9C52689018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16200000">
                <a:off x="1376712" y="3746151"/>
                <a:ext cx="284090" cy="128016"/>
              </a:xfrm>
              <a:prstGeom prst="rect">
                <a:avLst/>
              </a:prstGeom>
            </p:spPr>
          </p:pic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B128C984-07FC-ED94-1004-839216AD45EE}"/>
                </a:ext>
              </a:extLst>
            </p:cNvPr>
            <p:cNvGrpSpPr/>
            <p:nvPr/>
          </p:nvGrpSpPr>
          <p:grpSpPr>
            <a:xfrm>
              <a:off x="6664433" y="4373185"/>
              <a:ext cx="714895" cy="271388"/>
              <a:chOff x="6664433" y="4373185"/>
              <a:chExt cx="714895" cy="271388"/>
            </a:xfrm>
          </p:grpSpPr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30FEF876-A260-2B40-C438-FA248AF5025B}"/>
                  </a:ext>
                </a:extLst>
              </p:cNvPr>
              <p:cNvSpPr/>
              <p:nvPr/>
            </p:nvSpPr>
            <p:spPr>
              <a:xfrm rot="16200000">
                <a:off x="6886187" y="4151431"/>
                <a:ext cx="271388" cy="71489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pic>
            <p:nvPicPr>
              <p:cNvPr id="50" name="Picture 49">
                <a:extLst>
                  <a:ext uri="{FF2B5EF4-FFF2-40B4-BE49-F238E27FC236}">
                    <a16:creationId xmlns:a16="http://schemas.microsoft.com/office/drawing/2014/main" id="{4E5BE8DB-C3EA-CC6E-C78A-2BEDCCE2F6D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22445" y="4392991"/>
                <a:ext cx="284090" cy="128016"/>
              </a:xfrm>
              <a:prstGeom prst="rect">
                <a:avLst/>
              </a:prstGeom>
            </p:spPr>
          </p:pic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A1C82147-3B92-AB8E-BBAE-7F633F94EB73}"/>
                </a:ext>
              </a:extLst>
            </p:cNvPr>
            <p:cNvGrpSpPr/>
            <p:nvPr/>
          </p:nvGrpSpPr>
          <p:grpSpPr>
            <a:xfrm>
              <a:off x="2047704" y="4365665"/>
              <a:ext cx="714895" cy="271388"/>
              <a:chOff x="2047704" y="4365665"/>
              <a:chExt cx="714895" cy="271388"/>
            </a:xfrm>
          </p:grpSpPr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04F3788B-0F32-984F-FDAF-F37310D929F4}"/>
                  </a:ext>
                </a:extLst>
              </p:cNvPr>
              <p:cNvSpPr/>
              <p:nvPr/>
            </p:nvSpPr>
            <p:spPr>
              <a:xfrm rot="16200000">
                <a:off x="2269458" y="4143911"/>
                <a:ext cx="271388" cy="71489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pic>
            <p:nvPicPr>
              <p:cNvPr id="48" name="Picture 47">
                <a:extLst>
                  <a:ext uri="{FF2B5EF4-FFF2-40B4-BE49-F238E27FC236}">
                    <a16:creationId xmlns:a16="http://schemas.microsoft.com/office/drawing/2014/main" id="{B5E93B76-B149-AF13-A4B7-A9D1BE6A29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167073" y="4392991"/>
                <a:ext cx="493776" cy="128735"/>
              </a:xfrm>
              <a:prstGeom prst="rect">
                <a:avLst/>
              </a:prstGeom>
            </p:spPr>
          </p:pic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DE3A00EA-7854-2841-047D-07DD967BD71E}"/>
                </a:ext>
              </a:extLst>
            </p:cNvPr>
            <p:cNvGrpSpPr/>
            <p:nvPr/>
          </p:nvGrpSpPr>
          <p:grpSpPr>
            <a:xfrm>
              <a:off x="3231134" y="630022"/>
              <a:ext cx="285756" cy="714895"/>
              <a:chOff x="3231134" y="630022"/>
              <a:chExt cx="285756" cy="714895"/>
            </a:xfrm>
          </p:grpSpPr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64C4B2F6-1644-F924-FA28-6173DAFDC850}"/>
                  </a:ext>
                </a:extLst>
              </p:cNvPr>
              <p:cNvSpPr/>
              <p:nvPr/>
            </p:nvSpPr>
            <p:spPr>
              <a:xfrm>
                <a:off x="3231134" y="630022"/>
                <a:ext cx="285756" cy="71489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pic>
            <p:nvPicPr>
              <p:cNvPr id="46" name="Picture 45">
                <a:extLst>
                  <a:ext uri="{FF2B5EF4-FFF2-40B4-BE49-F238E27FC236}">
                    <a16:creationId xmlns:a16="http://schemas.microsoft.com/office/drawing/2014/main" id="{AB973D09-ECF5-DD2E-1681-C5263E9907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rot="5400000">
                <a:off x="3095101" y="1009728"/>
                <a:ext cx="429768" cy="128053"/>
              </a:xfrm>
              <a:prstGeom prst="rect">
                <a:avLst/>
              </a:prstGeom>
            </p:spPr>
          </p:pic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D8C1D3CA-CB25-5CF5-69EA-7B7887F07DD5}"/>
                </a:ext>
              </a:extLst>
            </p:cNvPr>
            <p:cNvGrpSpPr/>
            <p:nvPr/>
          </p:nvGrpSpPr>
          <p:grpSpPr>
            <a:xfrm>
              <a:off x="4707278" y="1615282"/>
              <a:ext cx="426720" cy="714895"/>
              <a:chOff x="4707278" y="1615282"/>
              <a:chExt cx="426720" cy="714895"/>
            </a:xfrm>
          </p:grpSpPr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36FC3468-FFEF-505A-5F50-57A309B5193B}"/>
                  </a:ext>
                </a:extLst>
              </p:cNvPr>
              <p:cNvSpPr/>
              <p:nvPr/>
            </p:nvSpPr>
            <p:spPr>
              <a:xfrm>
                <a:off x="4707278" y="1615282"/>
                <a:ext cx="426720" cy="71489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pic>
            <p:nvPicPr>
              <p:cNvPr id="44" name="Picture 43">
                <a:extLst>
                  <a:ext uri="{FF2B5EF4-FFF2-40B4-BE49-F238E27FC236}">
                    <a16:creationId xmlns:a16="http://schemas.microsoft.com/office/drawing/2014/main" id="{3B98762C-C6E5-416C-FB4C-CBF0E522CF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 rot="5400000">
                <a:off x="4590713" y="1970589"/>
                <a:ext cx="365760" cy="127145"/>
              </a:xfrm>
              <a:prstGeom prst="rect">
                <a:avLst/>
              </a:prstGeom>
            </p:spPr>
          </p:pic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77B1009B-7AD8-5098-5EED-F62BC307A62C}"/>
                </a:ext>
              </a:extLst>
            </p:cNvPr>
            <p:cNvGrpSpPr/>
            <p:nvPr/>
          </p:nvGrpSpPr>
          <p:grpSpPr>
            <a:xfrm>
              <a:off x="6162344" y="2515987"/>
              <a:ext cx="179578" cy="714895"/>
              <a:chOff x="6162344" y="2515987"/>
              <a:chExt cx="179578" cy="714895"/>
            </a:xfrm>
          </p:grpSpPr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11F96F2F-94ED-D2D9-CF22-AAA6DE3D359B}"/>
                  </a:ext>
                </a:extLst>
              </p:cNvPr>
              <p:cNvSpPr/>
              <p:nvPr/>
            </p:nvSpPr>
            <p:spPr>
              <a:xfrm>
                <a:off x="6162344" y="2515987"/>
                <a:ext cx="179578" cy="71489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pic>
            <p:nvPicPr>
              <p:cNvPr id="42" name="Picture 41">
                <a:extLst>
                  <a:ext uri="{FF2B5EF4-FFF2-40B4-BE49-F238E27FC236}">
                    <a16:creationId xmlns:a16="http://schemas.microsoft.com/office/drawing/2014/main" id="{FEF02875-ACF5-AE12-5391-C9F4C4E7C9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 rot="5400000">
                <a:off x="6149898" y="2864084"/>
                <a:ext cx="256032" cy="128016"/>
              </a:xfrm>
              <a:prstGeom prst="rect">
                <a:avLst/>
              </a:prstGeom>
            </p:spPr>
          </p:pic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902A4F85-CA39-2D05-E9ED-D2783031F7CC}"/>
                </a:ext>
              </a:extLst>
            </p:cNvPr>
            <p:cNvGrpSpPr/>
            <p:nvPr/>
          </p:nvGrpSpPr>
          <p:grpSpPr>
            <a:xfrm>
              <a:off x="7663799" y="3427890"/>
              <a:ext cx="179578" cy="714895"/>
              <a:chOff x="7663799" y="3427890"/>
              <a:chExt cx="179578" cy="714895"/>
            </a:xfrm>
          </p:grpSpPr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3780849E-961A-E542-82E3-8D88F4FBB6F2}"/>
                  </a:ext>
                </a:extLst>
              </p:cNvPr>
              <p:cNvSpPr/>
              <p:nvPr/>
            </p:nvSpPr>
            <p:spPr>
              <a:xfrm>
                <a:off x="7663799" y="3427890"/>
                <a:ext cx="179578" cy="71489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pic>
            <p:nvPicPr>
              <p:cNvPr id="40" name="Picture 39">
                <a:extLst>
                  <a:ext uri="{FF2B5EF4-FFF2-40B4-BE49-F238E27FC236}">
                    <a16:creationId xmlns:a16="http://schemas.microsoft.com/office/drawing/2014/main" id="{AEECABD9-6575-0684-B891-FBB03656CC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 rot="5400000">
                <a:off x="7610244" y="3818487"/>
                <a:ext cx="246888" cy="126922"/>
              </a:xfrm>
              <a:prstGeom prst="rect">
                <a:avLst/>
              </a:prstGeom>
            </p:spPr>
          </p:pic>
        </p:grp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B935AFB0-610E-A1DD-E0CA-40534E45BD3D}"/>
              </a:ext>
            </a:extLst>
          </p:cNvPr>
          <p:cNvSpPr txBox="1"/>
          <p:nvPr/>
        </p:nvSpPr>
        <p:spPr>
          <a:xfrm>
            <a:off x="1205933" y="5293434"/>
            <a:ext cx="1846857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Probability</a:t>
            </a:r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09F55581-DB99-E60D-35CF-F9D3AED4F453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32763" t="13316" r="43761" b="79916"/>
          <a:stretch/>
        </p:blipFill>
        <p:spPr>
          <a:xfrm>
            <a:off x="1039044" y="5825173"/>
            <a:ext cx="2054973" cy="370253"/>
          </a:xfrm>
          <a:prstGeom prst="rect">
            <a:avLst/>
          </a:prstGeom>
        </p:spPr>
      </p:pic>
      <p:sp>
        <p:nvSpPr>
          <p:cNvPr id="63" name="Rectangle 62">
            <a:extLst>
              <a:ext uri="{FF2B5EF4-FFF2-40B4-BE49-F238E27FC236}">
                <a16:creationId xmlns:a16="http://schemas.microsoft.com/office/drawing/2014/main" id="{6C1BD319-4B25-4898-603E-74A8BF802939}"/>
              </a:ext>
            </a:extLst>
          </p:cNvPr>
          <p:cNvSpPr/>
          <p:nvPr/>
        </p:nvSpPr>
        <p:spPr>
          <a:xfrm>
            <a:off x="5834482" y="1823509"/>
            <a:ext cx="2156144" cy="762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E85B0723-5C53-E577-82A9-D1AB4D62CC96}"/>
              </a:ext>
            </a:extLst>
          </p:cNvPr>
          <p:cNvSpPr txBox="1">
            <a:spLocks/>
          </p:cNvSpPr>
          <p:nvPr/>
        </p:nvSpPr>
        <p:spPr>
          <a:xfrm>
            <a:off x="1217658" y="6251323"/>
            <a:ext cx="1876360" cy="4923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>
            <a:normAutofit/>
          </a:bodyPr>
          <a:lstStyle>
            <a:lvl1pPr marL="0" marR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None/>
              <a:tabLst/>
              <a:defRPr sz="1200" b="0" i="1" u="none" strike="noStrike" cap="none" spc="0" baseline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uFillTx/>
                <a:latin typeface="Calibri" panose="020F0502020204030204" pitchFamily="34" charset="0"/>
                <a:ea typeface="Open Sans Light" panose="020B0306030504020204" pitchFamily="34" charset="0"/>
                <a:cs typeface="Calibri" panose="020F0502020204030204" pitchFamily="34" charset="0"/>
                <a:sym typeface="Open Sans Regular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000" b="0" i="0" u="none" strike="noStrike" cap="none" spc="0" baseline="0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Open Sans Regular"/>
              </a:defRPr>
            </a:lvl2pPr>
            <a:lvl3pPr marL="1234439" marR="0" indent="-320039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000" b="0" i="0" u="none" strike="noStrike" cap="none" spc="0" baseline="0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Open Sans Regular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000" b="0" i="0" u="none" strike="noStrike" cap="none" spc="0" baseline="0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Open Sans Regular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000" b="0" i="0" u="none" strike="noStrike" cap="none" spc="0" baseline="0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Open Sans Regular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Open Sans Regular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Open Sans Regular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Open Sans Regular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Open Sans Regular"/>
              </a:defRPr>
            </a:lvl9pPr>
          </a:lstStyle>
          <a:p>
            <a:r>
              <a:rPr lang="en-US" dirty="0"/>
              <a:t>R. E. Brandt, </a:t>
            </a:r>
            <a:r>
              <a:rPr lang="en-US" b="1" dirty="0"/>
              <a:t>R. C.</a:t>
            </a:r>
            <a:r>
              <a:rPr lang="en-US" dirty="0"/>
              <a:t> </a:t>
            </a:r>
            <a:r>
              <a:rPr lang="en-US" b="1" dirty="0"/>
              <a:t>Kurchin, </a:t>
            </a:r>
            <a:r>
              <a:rPr lang="en-US" dirty="0"/>
              <a:t>et al. Joule </a:t>
            </a:r>
            <a:r>
              <a:rPr lang="en-US" b="1" dirty="0"/>
              <a:t>2017</a:t>
            </a:r>
            <a:r>
              <a:rPr lang="en-US" dirty="0"/>
              <a:t>, 1(4), 843.</a:t>
            </a:r>
          </a:p>
        </p:txBody>
      </p:sp>
    </p:spTree>
    <p:extLst>
      <p:ext uri="{BB962C8B-B14F-4D97-AF65-F5344CB8AC3E}">
        <p14:creationId xmlns:p14="http://schemas.microsoft.com/office/powerpoint/2010/main" val="381946403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20" grpId="0" animBg="1"/>
      <p:bldP spid="21" grpId="0"/>
      <p:bldP spid="22" grpId="0" animBg="1"/>
      <p:bldP spid="2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C45FF8-7E09-8CA5-9DBC-8DEC7D72F008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ED0ED5-7702-5F03-3017-EEA3957975C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Another application! (still solar cells)</a:t>
            </a:r>
            <a:endParaRPr lang="en-US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E1759084-742E-076A-306C-A4EBB9D334A0}"/>
              </a:ext>
            </a:extLst>
          </p:cNvPr>
          <p:cNvSpPr txBox="1">
            <a:spLocks/>
          </p:cNvSpPr>
          <p:nvPr/>
        </p:nvSpPr>
        <p:spPr>
          <a:xfrm>
            <a:off x="1217657" y="6096001"/>
            <a:ext cx="5768163" cy="762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 marL="0" marR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None/>
              <a:tabLst/>
              <a:defRPr sz="1200" b="0" i="1" u="none" strike="noStrike" cap="none" spc="0" baseline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uFillTx/>
                <a:latin typeface="Calibri" panose="020F0502020204030204" pitchFamily="34" charset="0"/>
                <a:ea typeface="Open Sans Light" panose="020B0306030504020204" pitchFamily="34" charset="0"/>
                <a:cs typeface="Calibri" panose="020F0502020204030204" pitchFamily="34" charset="0"/>
                <a:sym typeface="Open Sans Regular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000" b="0" i="0" u="none" strike="noStrike" cap="none" spc="0" baseline="0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Open Sans Regular"/>
              </a:defRPr>
            </a:lvl2pPr>
            <a:lvl3pPr marL="1234439" marR="0" indent="-320039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000" b="0" i="0" u="none" strike="noStrike" cap="none" spc="0" baseline="0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Open Sans Regular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000" b="0" i="0" u="none" strike="noStrike" cap="none" spc="0" baseline="0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Open Sans Regular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000" b="0" i="0" u="none" strike="noStrike" cap="none" spc="0" baseline="0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Open Sans Regular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Open Sans Regular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Open Sans Regular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Open Sans Regular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Open Sans Regular"/>
              </a:defRPr>
            </a:lvl9pPr>
          </a:lstStyle>
          <a:p>
            <a:pPr>
              <a:spcBef>
                <a:spcPts val="200"/>
              </a:spcBef>
            </a:pP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W. Shockley and W. Read. </a:t>
            </a:r>
            <a:r>
              <a:rPr lang="en-US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Phys. Rev. </a:t>
            </a:r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1952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</a:t>
            </a:r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87(46), 835. </a:t>
            </a:r>
          </a:p>
          <a:p>
            <a:pPr>
              <a:spcBef>
                <a:spcPts val="200"/>
              </a:spcBef>
            </a:pP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R. N. Hall. </a:t>
            </a:r>
            <a:r>
              <a:rPr lang="en-US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Phys. Rev. </a:t>
            </a:r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1952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87(2), 387.</a:t>
            </a:r>
          </a:p>
          <a:p>
            <a:pPr>
              <a:spcBef>
                <a:spcPts val="200"/>
              </a:spcBef>
            </a:pPr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R. C. Kurchin 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et al</a:t>
            </a:r>
            <a:r>
              <a:rPr lang="en-US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. IEEE JPV </a:t>
            </a:r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2020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10(6), 1532.</a:t>
            </a:r>
            <a:endParaRPr lang="en-US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0CD4A0D-177C-0DEC-682C-56DC1CC38C24}"/>
              </a:ext>
            </a:extLst>
          </p:cNvPr>
          <p:cNvGrpSpPr/>
          <p:nvPr/>
        </p:nvGrpSpPr>
        <p:grpSpPr>
          <a:xfrm>
            <a:off x="1603611" y="2610773"/>
            <a:ext cx="10588388" cy="2000068"/>
            <a:chOff x="586397" y="1748301"/>
            <a:chExt cx="9362998" cy="1768600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799D51B-1DBC-FF06-26E8-DA8C0961E0B9}"/>
                </a:ext>
              </a:extLst>
            </p:cNvPr>
            <p:cNvSpPr txBox="1"/>
            <p:nvPr/>
          </p:nvSpPr>
          <p:spPr>
            <a:xfrm>
              <a:off x="5560392" y="2945370"/>
              <a:ext cx="4389003" cy="571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43A1DE"/>
                  </a:solidFill>
                  <a:latin typeface="Source Serif Pro" panose="02040603050405020204" pitchFamily="18" charset="0"/>
                  <a:ea typeface="Source Serif Pro" panose="02040603050405020204" pitchFamily="18" charset="0"/>
                  <a:cs typeface="Times New Roman" panose="02020603050405020304" pitchFamily="18" charset="0"/>
                </a:rPr>
                <a:t>fitting parameters</a:t>
              </a:r>
            </a:p>
            <a:p>
              <a:r>
                <a:rPr lang="en-US" dirty="0">
                  <a:solidFill>
                    <a:srgbClr val="EB963E"/>
                  </a:solidFill>
                  <a:latin typeface="Source Serif Pro" panose="02040603050405020204" pitchFamily="18" charset="0"/>
                  <a:ea typeface="Source Serif Pro" panose="02040603050405020204" pitchFamily="18" charset="0"/>
                  <a:cs typeface="Times New Roman" panose="02020603050405020304" pitchFamily="18" charset="0"/>
                </a:rPr>
                <a:t>functions of experimental conditions (ill., T)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B117E8B9-BFA8-1711-AEE7-AE06D266DA1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6397" y="1748301"/>
              <a:ext cx="7850628" cy="959428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A8376545-4FF6-F78B-874E-3AE156190ADE}"/>
              </a:ext>
            </a:extLst>
          </p:cNvPr>
          <p:cNvSpPr txBox="1"/>
          <p:nvPr/>
        </p:nvSpPr>
        <p:spPr>
          <a:xfrm>
            <a:off x="2650435" y="4956313"/>
            <a:ext cx="7301948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Measuring these parameters is </a:t>
            </a:r>
            <a:r>
              <a:rPr kumimoji="0" lang="en-US" sz="2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hard!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6728592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C45FF8-7E09-8CA5-9DBC-8DEC7D72F008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ED0ED5-7702-5F03-3017-EEA3957975C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Fe in Si results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E1759084-742E-076A-306C-A4EBB9D334A0}"/>
              </a:ext>
            </a:extLst>
          </p:cNvPr>
          <p:cNvSpPr txBox="1">
            <a:spLocks/>
          </p:cNvSpPr>
          <p:nvPr/>
        </p:nvSpPr>
        <p:spPr>
          <a:xfrm>
            <a:off x="1217657" y="6581775"/>
            <a:ext cx="5768163" cy="2762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>
            <a:normAutofit/>
          </a:bodyPr>
          <a:lstStyle>
            <a:lvl1pPr marL="0" marR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None/>
              <a:tabLst/>
              <a:defRPr sz="1200" b="0" i="1" u="none" strike="noStrike" cap="none" spc="0" baseline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uFillTx/>
                <a:latin typeface="Calibri" panose="020F0502020204030204" pitchFamily="34" charset="0"/>
                <a:ea typeface="Open Sans Light" panose="020B0306030504020204" pitchFamily="34" charset="0"/>
                <a:cs typeface="Calibri" panose="020F0502020204030204" pitchFamily="34" charset="0"/>
                <a:sym typeface="Open Sans Regular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000" b="0" i="0" u="none" strike="noStrike" cap="none" spc="0" baseline="0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Open Sans Regular"/>
              </a:defRPr>
            </a:lvl2pPr>
            <a:lvl3pPr marL="1234439" marR="0" indent="-320039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000" b="0" i="0" u="none" strike="noStrike" cap="none" spc="0" baseline="0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Open Sans Regular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000" b="0" i="0" u="none" strike="noStrike" cap="none" spc="0" baseline="0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Open Sans Regular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000" b="0" i="0" u="none" strike="noStrike" cap="none" spc="0" baseline="0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Open Sans Regular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Open Sans Regular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Open Sans Regular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Open Sans Regular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Open Sans Regular"/>
              </a:defRPr>
            </a:lvl9pPr>
          </a:lstStyle>
          <a:p>
            <a:r>
              <a:rPr lang="en-US" b="1" dirty="0"/>
              <a:t>R. C.</a:t>
            </a:r>
            <a:r>
              <a:rPr lang="en-US" dirty="0"/>
              <a:t> </a:t>
            </a:r>
            <a:r>
              <a:rPr lang="en-US" b="1" dirty="0"/>
              <a:t>Kurchin, </a:t>
            </a:r>
            <a:r>
              <a:rPr lang="en-US" dirty="0"/>
              <a:t>et al. IEEE JPV </a:t>
            </a:r>
            <a:r>
              <a:rPr lang="en-US" b="1" dirty="0"/>
              <a:t>2020</a:t>
            </a:r>
            <a:r>
              <a:rPr lang="en-US" dirty="0"/>
              <a:t>, 10(6), 1532.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4039B4E-0B09-7A67-18F6-E10F8B93E2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4796" y="1457684"/>
            <a:ext cx="8254908" cy="4936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286972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C45FF8-7E09-8CA5-9DBC-8DEC7D72F008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ED0ED5-7702-5F03-3017-EEA3957975C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Fe in Si results </a:t>
            </a:r>
            <a:r>
              <a:rPr lang="en-US"/>
              <a:t>(continued)</a:t>
            </a:r>
            <a:endParaRPr lang="en-US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E1759084-742E-076A-306C-A4EBB9D334A0}"/>
              </a:ext>
            </a:extLst>
          </p:cNvPr>
          <p:cNvSpPr txBox="1">
            <a:spLocks/>
          </p:cNvSpPr>
          <p:nvPr/>
        </p:nvSpPr>
        <p:spPr>
          <a:xfrm>
            <a:off x="1217657" y="6581775"/>
            <a:ext cx="5768163" cy="2762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 marL="0" marR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None/>
              <a:tabLst/>
              <a:defRPr sz="1200" b="0" i="1" u="none" strike="noStrike" cap="none" spc="0" baseline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uFillTx/>
                <a:latin typeface="Calibri" panose="020F0502020204030204" pitchFamily="34" charset="0"/>
                <a:ea typeface="Open Sans Light" panose="020B0306030504020204" pitchFamily="34" charset="0"/>
                <a:cs typeface="Calibri" panose="020F0502020204030204" pitchFamily="34" charset="0"/>
                <a:sym typeface="Open Sans Regular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000" b="0" i="0" u="none" strike="noStrike" cap="none" spc="0" baseline="0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Open Sans Regular"/>
              </a:defRPr>
            </a:lvl2pPr>
            <a:lvl3pPr marL="1234439" marR="0" indent="-320039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000" b="0" i="0" u="none" strike="noStrike" cap="none" spc="0" baseline="0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Open Sans Regular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000" b="0" i="0" u="none" strike="noStrike" cap="none" spc="0" baseline="0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Open Sans Regular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000" b="0" i="0" u="none" strike="noStrike" cap="none" spc="0" baseline="0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Open Sans Regular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Open Sans Regular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Open Sans Regular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Open Sans Regular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Open Sans Regular"/>
              </a:defRPr>
            </a:lvl9pPr>
          </a:lstStyle>
          <a:p>
            <a:r>
              <a:rPr lang="en-US" b="1" dirty="0"/>
              <a:t>R. C.</a:t>
            </a:r>
            <a:r>
              <a:rPr lang="en-US" dirty="0"/>
              <a:t> </a:t>
            </a:r>
            <a:r>
              <a:rPr lang="en-US" b="1" dirty="0"/>
              <a:t>Kurchin, </a:t>
            </a:r>
            <a:r>
              <a:rPr lang="en-US" dirty="0"/>
              <a:t>et al. IEEE JPV </a:t>
            </a:r>
            <a:r>
              <a:rPr lang="en-US" b="1" dirty="0"/>
              <a:t>2020</a:t>
            </a:r>
            <a:r>
              <a:rPr lang="en-US" dirty="0"/>
              <a:t>, 10(6), 1532.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7D93E05-7DA6-F02E-3F65-F4A0C5D5FA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4169" y="1766781"/>
            <a:ext cx="5423662" cy="4519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260118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Office Theme">
  <a:themeElements>
    <a:clrScheme name="CMU">
      <a:dk1>
        <a:srgbClr val="404040"/>
      </a:dk1>
      <a:lt1>
        <a:sysClr val="window" lastClr="FFFFFF"/>
      </a:lt1>
      <a:dk2>
        <a:srgbClr val="898989"/>
      </a:dk2>
      <a:lt2>
        <a:srgbClr val="BABABA"/>
      </a:lt2>
      <a:accent1>
        <a:srgbClr val="BB0000"/>
      </a:accent1>
      <a:accent2>
        <a:srgbClr val="404040"/>
      </a:accent2>
      <a:accent3>
        <a:srgbClr val="BABABA"/>
      </a:accent3>
      <a:accent4>
        <a:srgbClr val="00337F"/>
      </a:accent4>
      <a:accent5>
        <a:srgbClr val="AA6600"/>
      </a:accent5>
      <a:accent6>
        <a:srgbClr val="006677"/>
      </a:accent6>
      <a:hlink>
        <a:srgbClr val="00337F"/>
      </a:hlink>
      <a:folHlink>
        <a:srgbClr val="AA6600"/>
      </a:folHlink>
    </a:clrScheme>
    <a:fontScheme name="CMU-OpenSans">
      <a:majorFont>
        <a:latin typeface="Open Sans Extrabold"/>
        <a:ea typeface=""/>
        <a:cs typeface=""/>
      </a:majorFont>
      <a:minorFont>
        <a:latin typeface="Open Sans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Presentation1" id="{C1EA4B37-CEB9-254E-BDB5-4338AC523EB2}" vid="{DF98BF62-70A6-6341-BB0D-0A663CED0E9D}"/>
    </a:ext>
  </a:extLst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Open Sans Regular"/>
        <a:ea typeface="Open Sans Regular"/>
        <a:cs typeface="Open Sans Regular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21</TotalTime>
  <Words>313</Words>
  <Application>Microsoft Macintosh PowerPoint</Application>
  <PresentationFormat>Widescreen</PresentationFormat>
  <Paragraphs>55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6" baseType="lpstr">
      <vt:lpstr>Arial</vt:lpstr>
      <vt:lpstr>Calibri</vt:lpstr>
      <vt:lpstr>Calibri Light</vt:lpstr>
      <vt:lpstr>Crimson Text</vt:lpstr>
      <vt:lpstr>Open Sans</vt:lpstr>
      <vt:lpstr>Open Sans Light</vt:lpstr>
      <vt:lpstr>Open Sans Regular</vt:lpstr>
      <vt:lpstr>Source Serif Pro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Rachel Chava Kurchin</dc:creator>
  <cp:lastModifiedBy>Rachel Chava Kurchin</cp:lastModifiedBy>
  <cp:revision>4</cp:revision>
  <cp:lastPrinted>2018-06-14T20:26:19Z</cp:lastPrinted>
  <dcterms:created xsi:type="dcterms:W3CDTF">2023-02-16T00:09:26Z</dcterms:created>
  <dcterms:modified xsi:type="dcterms:W3CDTF">2023-02-16T00:39:52Z</dcterms:modified>
</cp:coreProperties>
</file>